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75" r:id="rId3"/>
    <p:sldId id="259" r:id="rId4"/>
    <p:sldId id="261" r:id="rId5"/>
    <p:sldId id="260" r:id="rId6"/>
    <p:sldId id="258" r:id="rId7"/>
    <p:sldId id="262" r:id="rId8"/>
    <p:sldId id="263" r:id="rId9"/>
    <p:sldId id="264" r:id="rId10"/>
    <p:sldId id="265" r:id="rId11"/>
    <p:sldId id="276" r:id="rId12"/>
    <p:sldId id="277"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94631"/>
  </p:normalViewPr>
  <p:slideViewPr>
    <p:cSldViewPr snapToGrid="0" snapToObjects="1">
      <p:cViewPr varScale="1">
        <p:scale>
          <a:sx n="97" d="100"/>
          <a:sy n="97" d="100"/>
        </p:scale>
        <p:origin x="680"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776472"/>
            <a:ext cx="7196328" cy="1470025"/>
          </a:xfrm>
        </p:spPr>
        <p:txBody>
          <a:bodyPr vert="horz" lIns="91440" tIns="45720" rIns="91440" bIns="45720" rtlCol="0" anchor="b" anchorCtr="0">
            <a:noAutofit/>
          </a:bodyPr>
          <a:lstStyle>
            <a:lvl1pPr algn="l"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CA"/>
              <a:t>Click to edit Master title style</a:t>
            </a:r>
            <a:endParaRPr/>
          </a:p>
        </p:txBody>
      </p:sp>
      <p:sp>
        <p:nvSpPr>
          <p:cNvPr id="3" name="Subtitle 2"/>
          <p:cNvSpPr>
            <a:spLocks noGrp="1"/>
          </p:cNvSpPr>
          <p:nvPr>
            <p:ph type="subTitle" idx="1"/>
          </p:nvPr>
        </p:nvSpPr>
        <p:spPr>
          <a:xfrm>
            <a:off x="493776" y="5257800"/>
            <a:ext cx="7196328" cy="987552"/>
          </a:xfrm>
        </p:spPr>
        <p:txBody>
          <a:bodyPr vert="horz" lIns="91440" tIns="45720" rIns="91440" bIns="45720" rtlCol="0" anchor="t" anchorCtr="0">
            <a:noAutofit/>
          </a:bodyPr>
          <a:lstStyle>
            <a:lvl1pPr marL="0" indent="0" algn="l" defTabSz="914400" rtl="0" eaLnBrk="1" latinLnBrk="0" hangingPunct="1">
              <a:spcBef>
                <a:spcPct val="0"/>
              </a:spcBef>
              <a:buFont typeface="Wingdings 2" pitchFamily="18" charset="2"/>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a:p>
        </p:txBody>
      </p:sp>
      <p:sp>
        <p:nvSpPr>
          <p:cNvPr id="4" name="Date Placeholder 3"/>
          <p:cNvSpPr>
            <a:spLocks noGrp="1"/>
          </p:cNvSpPr>
          <p:nvPr>
            <p:ph type="dt" sz="half" idx="10"/>
          </p:nvPr>
        </p:nvSpPr>
        <p:spPr/>
        <p:txBody>
          <a:bodyPr/>
          <a:lstStyle/>
          <a:p>
            <a:fld id="{B73DE9C0-B3DB-8C42-B1F2-D7E9AF7FC22F}" type="datetimeFigureOut">
              <a:rPr lang="en-US" smtClean="0"/>
              <a:t>4/26/19</a:t>
            </a:fld>
            <a:endParaRPr lang="en-US"/>
          </a:p>
        </p:txBody>
      </p:sp>
      <p:sp>
        <p:nvSpPr>
          <p:cNvPr id="5" name="Footer Placeholder 4"/>
          <p:cNvSpPr>
            <a:spLocks noGrp="1"/>
          </p:cNvSpPr>
          <p:nvPr>
            <p:ph type="ftr" sz="quarter" idx="11"/>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4267200"/>
            <a:ext cx="7612063" cy="1100138"/>
          </a:xfrm>
        </p:spPr>
        <p:txBody>
          <a:bodyPr anchor="b"/>
          <a:lstStyle>
            <a:lvl1pPr algn="ctr">
              <a:defRPr sz="4400" b="0">
                <a:solidFill>
                  <a:schemeClr val="bg1"/>
                </a:solidFill>
                <a:effectLst>
                  <a:outerShdw blurRad="63500" dist="50800" dir="2700000" algn="tl" rotWithShape="0">
                    <a:prstClr val="black">
                      <a:alpha val="50000"/>
                    </a:prstClr>
                  </a:outerShdw>
                </a:effectLst>
              </a:defRPr>
            </a:lvl1pPr>
          </a:lstStyle>
          <a:p>
            <a:r>
              <a:rPr lang="en-CA"/>
              <a:t>Click to edit Master title style</a:t>
            </a:r>
            <a:endParaRPr/>
          </a:p>
        </p:txBody>
      </p:sp>
      <p:sp>
        <p:nvSpPr>
          <p:cNvPr id="3" name="Picture Placeholder 2"/>
          <p:cNvSpPr>
            <a:spLocks noGrp="1"/>
          </p:cNvSpPr>
          <p:nvPr>
            <p:ph type="pic" idx="1"/>
          </p:nvPr>
        </p:nvSpPr>
        <p:spPr>
          <a:xfrm rot="21414040">
            <a:off x="1779080" y="450465"/>
            <a:ext cx="5486400" cy="3626214"/>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vert="horz" lIns="91440" tIns="45720" rIns="91440" bIns="45720" rtlCol="0">
            <a:normAutofit/>
          </a:bodyPr>
          <a:lstStyle>
            <a:lvl1pPr marL="342900" indent="-342900" algn="l" defTabSz="914400" rtl="0" eaLnBrk="1" latinLnBrk="0" hangingPunct="1">
              <a:spcBef>
                <a:spcPts val="2000"/>
              </a:spcBef>
              <a:buFont typeface="Wingdings 2" pitchFamily="18" charset="2"/>
              <a:buNone/>
              <a:defRPr sz="1800" kern="1200">
                <a:solidFill>
                  <a:schemeClr val="bg1"/>
                </a:solidFill>
                <a:effectLst>
                  <a:outerShdw blurRad="63500" dist="50800" dir="2700000" algn="tl" rotWithShape="0">
                    <a:prstClr val="black">
                      <a:alpha val="5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Click icon to add picture</a:t>
            </a:r>
            <a:endParaRPr/>
          </a:p>
        </p:txBody>
      </p:sp>
      <p:sp>
        <p:nvSpPr>
          <p:cNvPr id="4" name="Text Placeholder 3"/>
          <p:cNvSpPr>
            <a:spLocks noGrp="1"/>
          </p:cNvSpPr>
          <p:nvPr>
            <p:ph type="body" sz="half" idx="2"/>
          </p:nvPr>
        </p:nvSpPr>
        <p:spPr>
          <a:xfrm>
            <a:off x="765175" y="5443538"/>
            <a:ext cx="7612063" cy="804862"/>
          </a:xfrm>
        </p:spPr>
        <p:txBody>
          <a:bodyPr>
            <a:normAutofit/>
          </a:bodyPr>
          <a:lstStyle>
            <a:lvl1pPr marL="0" indent="0" algn="ctr">
              <a:spcBef>
                <a:spcPts val="300"/>
              </a:spcBef>
              <a:buNone/>
              <a:defRPr sz="1800">
                <a:effectLst>
                  <a:outerShdw blurRad="63500" dist="50800" dir="2700000" algn="tl" rotWithShape="0">
                    <a:prstClr val="black">
                      <a:alpha val="50000"/>
                    </a:prst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B73DE9C0-B3DB-8C42-B1F2-D7E9AF7FC22F}" type="datetimeFigureOut">
              <a:rPr lang="en-US" smtClean="0"/>
              <a:t>4/26/19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6BBA25-A90B-B749-8A63-B4464B48DB6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CA"/>
              <a:t>Click to edit Master title style</a:t>
            </a:r>
            <a:endParaRPr/>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ct val="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B73DE9C0-B3DB-8C42-B1F2-D7E9AF7FC22F}" type="datetimeFigureOut">
              <a:rPr lang="en-US" smtClean="0"/>
              <a:t>4/26/19</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A96BBA25-A90B-B749-8A63-B4464B48DB69}" type="slidenum">
              <a:rPr lang="en-US" smtClean="0"/>
              <a:t>‹#›</a:t>
            </a:fld>
            <a:endParaRPr lang="en-US"/>
          </a:p>
        </p:txBody>
      </p:sp>
      <p:sp>
        <p:nvSpPr>
          <p:cNvPr id="9" name="Picture Placeholder 7"/>
          <p:cNvSpPr>
            <a:spLocks noGrp="1"/>
          </p:cNvSpPr>
          <p:nvPr>
            <p:ph type="pic" sz="quarter" idx="14"/>
          </p:nvPr>
        </p:nvSpPr>
        <p:spPr>
          <a:xfrm rot="307655">
            <a:off x="4082874" y="3187732"/>
            <a:ext cx="4141140" cy="2881378"/>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CA"/>
              <a:t>Click icon to add picture</a:t>
            </a:r>
            <a:endParaRPr/>
          </a:p>
        </p:txBody>
      </p:sp>
      <p:sp>
        <p:nvSpPr>
          <p:cNvPr id="8" name="Picture Placeholder 7"/>
          <p:cNvSpPr>
            <a:spLocks noGrp="1"/>
          </p:cNvSpPr>
          <p:nvPr>
            <p:ph type="pic" sz="quarter" idx="13"/>
          </p:nvPr>
        </p:nvSpPr>
        <p:spPr>
          <a:xfrm rot="21414752">
            <a:off x="4623469" y="338031"/>
            <a:ext cx="4141140" cy="2881378"/>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CA"/>
              <a:t>Click icon to add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4" name="Date Placeholder 3"/>
          <p:cNvSpPr>
            <a:spLocks noGrp="1"/>
          </p:cNvSpPr>
          <p:nvPr>
            <p:ph type="dt" sz="half" idx="10"/>
          </p:nvPr>
        </p:nvSpPr>
        <p:spPr/>
        <p:txBody>
          <a:bodyPr/>
          <a:lstStyle/>
          <a:p>
            <a:fld id="{B73DE9C0-B3DB-8C42-B1F2-D7E9AF7FC22F}" type="datetimeFigureOut">
              <a:rPr lang="en-US" smtClean="0"/>
              <a:t>4/26/19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6BBA25-A90B-B749-8A63-B4464B48DB6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457200"/>
            <a:ext cx="1497106" cy="5810250"/>
          </a:xfrm>
        </p:spPr>
        <p:txBody>
          <a:bodyPr vert="eaVert"/>
          <a:lstStyle/>
          <a:p>
            <a:r>
              <a:rPr lang="en-CA"/>
              <a:t>Click to edit Master title style</a:t>
            </a:r>
            <a:endParaRPr/>
          </a:p>
        </p:txBody>
      </p:sp>
      <p:sp>
        <p:nvSpPr>
          <p:cNvPr id="3" name="Vertical Text Placeholder 2"/>
          <p:cNvSpPr>
            <a:spLocks noGrp="1"/>
          </p:cNvSpPr>
          <p:nvPr>
            <p:ph type="body" orient="vert" idx="1"/>
          </p:nvPr>
        </p:nvSpPr>
        <p:spPr>
          <a:xfrm>
            <a:off x="496888" y="457200"/>
            <a:ext cx="6513511" cy="5810250"/>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4" name="Date Placeholder 3"/>
          <p:cNvSpPr>
            <a:spLocks noGrp="1"/>
          </p:cNvSpPr>
          <p:nvPr>
            <p:ph type="dt" sz="half" idx="10"/>
          </p:nvPr>
        </p:nvSpPr>
        <p:spPr/>
        <p:txBody>
          <a:bodyPr/>
          <a:lstStyle/>
          <a:p>
            <a:fld id="{B73DE9C0-B3DB-8C42-B1F2-D7E9AF7FC22F}" type="datetimeFigureOut">
              <a:rPr lang="en-US" smtClean="0"/>
              <a:t>4/26/19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6BBA25-A90B-B749-8A63-B4464B48DB6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4" name="Date Placeholder 3"/>
          <p:cNvSpPr>
            <a:spLocks noGrp="1"/>
          </p:cNvSpPr>
          <p:nvPr>
            <p:ph type="dt" sz="half" idx="10"/>
          </p:nvPr>
        </p:nvSpPr>
        <p:spPr/>
        <p:txBody>
          <a:bodyPr/>
          <a:lstStyle/>
          <a:p>
            <a:fld id="{B73DE9C0-B3DB-8C42-B1F2-D7E9AF7FC22F}" type="datetimeFigureOut">
              <a:rPr lang="en-US" smtClean="0"/>
              <a:t>4/26/19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6BBA25-A90B-B749-8A63-B4464B48DB6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6889" y="3774328"/>
            <a:ext cx="7199311" cy="1470025"/>
          </a:xfrm>
        </p:spPr>
        <p:txBody>
          <a:bodyPr anchor="b" anchorCtr="0"/>
          <a:lstStyle>
            <a:lvl1pPr algn="l">
              <a:defRPr sz="4800"/>
            </a:lvl1pPr>
          </a:lstStyle>
          <a:p>
            <a:r>
              <a:rPr lang="en-CA"/>
              <a:t>Click to edit Master title style</a:t>
            </a:r>
            <a:endParaRPr/>
          </a:p>
        </p:txBody>
      </p:sp>
      <p:sp>
        <p:nvSpPr>
          <p:cNvPr id="3" name="Subtitle 2"/>
          <p:cNvSpPr>
            <a:spLocks noGrp="1"/>
          </p:cNvSpPr>
          <p:nvPr>
            <p:ph type="subTitle" idx="1"/>
          </p:nvPr>
        </p:nvSpPr>
        <p:spPr>
          <a:xfrm>
            <a:off x="496888" y="5257800"/>
            <a:ext cx="7199312" cy="990600"/>
          </a:xfrm>
        </p:spPr>
        <p:txBody>
          <a:bodyPr vert="horz" lIns="91440" tIns="45720" rIns="91440" bIns="45720" rtlCol="0" anchor="t" anchorCtr="0">
            <a:noAutofit/>
          </a:bodyPr>
          <a:lstStyle>
            <a:lvl1pPr marL="0" indent="0" algn="l"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a:p>
        </p:txBody>
      </p:sp>
      <p:sp>
        <p:nvSpPr>
          <p:cNvPr id="4" name="Date Placeholder 3"/>
          <p:cNvSpPr>
            <a:spLocks noGrp="1"/>
          </p:cNvSpPr>
          <p:nvPr>
            <p:ph type="dt" sz="half" idx="10"/>
          </p:nvPr>
        </p:nvSpPr>
        <p:spPr/>
        <p:txBody>
          <a:bodyPr/>
          <a:lstStyle/>
          <a:p>
            <a:fld id="{B73DE9C0-B3DB-8C42-B1F2-D7E9AF7FC22F}" type="datetimeFigureOut">
              <a:rPr lang="en-US" smtClean="0"/>
              <a:t>4/26/19</a:t>
            </a:fld>
            <a:endParaRPr lang="en-US"/>
          </a:p>
        </p:txBody>
      </p:sp>
      <p:sp>
        <p:nvSpPr>
          <p:cNvPr id="5" name="Footer Placeholder 4"/>
          <p:cNvSpPr>
            <a:spLocks noGrp="1"/>
          </p:cNvSpPr>
          <p:nvPr>
            <p:ph type="ftr" sz="quarter" idx="11"/>
          </p:nvPr>
        </p:nvSpPr>
        <p:spPr/>
        <p:txBody>
          <a:bodyPr/>
          <a:lstStyle/>
          <a:p>
            <a:endParaRPr lang="en-US"/>
          </a:p>
        </p:txBody>
      </p:sp>
      <p:sp>
        <p:nvSpPr>
          <p:cNvPr id="8" name="Picture Placeholder 7"/>
          <p:cNvSpPr>
            <a:spLocks noGrp="1"/>
          </p:cNvSpPr>
          <p:nvPr>
            <p:ph type="pic" sz="quarter" idx="12"/>
          </p:nvPr>
        </p:nvSpPr>
        <p:spPr>
          <a:xfrm rot="504148">
            <a:off x="4493544" y="555043"/>
            <a:ext cx="4142460" cy="3085398"/>
          </a:xfrm>
          <a:solidFill>
            <a:srgbClr val="FFFFFF">
              <a:shade val="85000"/>
            </a:srgbClr>
          </a:solidFill>
          <a:ln w="381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CA"/>
              <a:t>Click icon to add picture</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2236694"/>
            <a:ext cx="7612063"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CA"/>
              <a:t>Click to edit Master title style</a:t>
            </a:r>
            <a:endParaRPr/>
          </a:p>
        </p:txBody>
      </p:sp>
      <p:sp>
        <p:nvSpPr>
          <p:cNvPr id="3" name="Text Placeholder 2"/>
          <p:cNvSpPr>
            <a:spLocks noGrp="1"/>
          </p:cNvSpPr>
          <p:nvPr>
            <p:ph type="body" idx="1"/>
          </p:nvPr>
        </p:nvSpPr>
        <p:spPr>
          <a:xfrm>
            <a:off x="765175" y="3617259"/>
            <a:ext cx="7612063" cy="1500187"/>
          </a:xfrm>
        </p:spPr>
        <p:txBody>
          <a:bodyPr vert="horz" lIns="91440" tIns="45720" rIns="91440" bIns="45720" rtlCol="0" anchor="t" anchorCtr="0">
            <a:noAutofit/>
          </a:bodyPr>
          <a:lstStyle>
            <a:lvl1pPr marL="0" indent="0" algn="ctr"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B73DE9C0-B3DB-8C42-B1F2-D7E9AF7FC22F}" type="datetimeFigureOut">
              <a:rPr lang="en-US" smtClean="0"/>
              <a:t>4/26/19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6BBA25-A90B-B749-8A63-B4464B48DB6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p>
            <a:r>
              <a:rPr lang="en-CA"/>
              <a:t>Click to edit Master title style</a:t>
            </a:r>
            <a:endParaRPr/>
          </a:p>
        </p:txBody>
      </p:sp>
      <p:sp>
        <p:nvSpPr>
          <p:cNvPr id="3" name="Content Placeholder 2"/>
          <p:cNvSpPr>
            <a:spLocks noGrp="1"/>
          </p:cNvSpPr>
          <p:nvPr>
            <p:ph sz="half" idx="1"/>
          </p:nvPr>
        </p:nvSpPr>
        <p:spPr>
          <a:xfrm>
            <a:off x="765175" y="2084388"/>
            <a:ext cx="3657600" cy="418306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4" name="Content Placeholder 3"/>
          <p:cNvSpPr>
            <a:spLocks noGrp="1"/>
          </p:cNvSpPr>
          <p:nvPr>
            <p:ph sz="half" idx="2"/>
          </p:nvPr>
        </p:nvSpPr>
        <p:spPr>
          <a:xfrm>
            <a:off x="4719637" y="2084388"/>
            <a:ext cx="3657600" cy="418306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5" name="Date Placeholder 4"/>
          <p:cNvSpPr>
            <a:spLocks noGrp="1"/>
          </p:cNvSpPr>
          <p:nvPr>
            <p:ph type="dt" sz="half" idx="10"/>
          </p:nvPr>
        </p:nvSpPr>
        <p:spPr/>
        <p:txBody>
          <a:bodyPr/>
          <a:lstStyle/>
          <a:p>
            <a:fld id="{B73DE9C0-B3DB-8C42-B1F2-D7E9AF7FC22F}" type="datetimeFigureOut">
              <a:rPr lang="en-US" smtClean="0"/>
              <a:t>4/26/19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6BBA25-A90B-B749-8A63-B4464B48DB6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lvl1pPr>
              <a:defRPr/>
            </a:lvl1pPr>
          </a:lstStyle>
          <a:p>
            <a:r>
              <a:rPr lang="en-CA"/>
              <a:t>Click to edit Master title style</a:t>
            </a:r>
            <a:endParaRPr/>
          </a:p>
        </p:txBody>
      </p:sp>
      <p:sp>
        <p:nvSpPr>
          <p:cNvPr id="3" name="Text Placeholder 2"/>
          <p:cNvSpPr>
            <a:spLocks noGrp="1"/>
          </p:cNvSpPr>
          <p:nvPr>
            <p:ph type="body" idx="1"/>
          </p:nvPr>
        </p:nvSpPr>
        <p:spPr>
          <a:xfrm>
            <a:off x="765174"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765174" y="2649071"/>
            <a:ext cx="3657600" cy="3608293"/>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5" name="Text Placeholder 4"/>
          <p:cNvSpPr>
            <a:spLocks noGrp="1"/>
          </p:cNvSpPr>
          <p:nvPr>
            <p:ph type="body" sz="quarter" idx="3"/>
          </p:nvPr>
        </p:nvSpPr>
        <p:spPr>
          <a:xfrm>
            <a:off x="4719637"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719637" y="2649071"/>
            <a:ext cx="3657600" cy="3608293"/>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7" name="Date Placeholder 6"/>
          <p:cNvSpPr>
            <a:spLocks noGrp="1"/>
          </p:cNvSpPr>
          <p:nvPr>
            <p:ph type="dt" sz="half" idx="10"/>
          </p:nvPr>
        </p:nvSpPr>
        <p:spPr/>
        <p:txBody>
          <a:bodyPr/>
          <a:lstStyle/>
          <a:p>
            <a:fld id="{B73DE9C0-B3DB-8C42-B1F2-D7E9AF7FC22F}" type="datetimeFigureOut">
              <a:rPr lang="en-US" smtClean="0"/>
              <a:t>4/26/19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6BBA25-A90B-B749-8A63-B4464B48DB6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a:p>
        </p:txBody>
      </p:sp>
      <p:sp>
        <p:nvSpPr>
          <p:cNvPr id="3" name="Date Placeholder 2"/>
          <p:cNvSpPr>
            <a:spLocks noGrp="1"/>
          </p:cNvSpPr>
          <p:nvPr>
            <p:ph type="dt" sz="half" idx="10"/>
          </p:nvPr>
        </p:nvSpPr>
        <p:spPr/>
        <p:txBody>
          <a:bodyPr/>
          <a:lstStyle/>
          <a:p>
            <a:fld id="{B73DE9C0-B3DB-8C42-B1F2-D7E9AF7FC22F}" type="datetimeFigureOut">
              <a:rPr lang="en-US" smtClean="0"/>
              <a:t>4/26/19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6BBA25-A90B-B749-8A63-B4464B48DB6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3DE9C0-B3DB-8C42-B1F2-D7E9AF7FC22F}" type="datetimeFigureOut">
              <a:rPr lang="en-US" smtClean="0"/>
              <a:t>4/26/19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6BBA25-A90B-B749-8A63-B4464B48DB69}"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CA"/>
              <a:t>Click to edit Master title style</a:t>
            </a:r>
            <a:endParaRPr/>
          </a:p>
        </p:txBody>
      </p:sp>
      <p:sp>
        <p:nvSpPr>
          <p:cNvPr id="3" name="Content Placeholder 2"/>
          <p:cNvSpPr>
            <a:spLocks noGrp="1"/>
          </p:cNvSpPr>
          <p:nvPr>
            <p:ph idx="1"/>
          </p:nvPr>
        </p:nvSpPr>
        <p:spPr>
          <a:xfrm>
            <a:off x="4495800" y="381000"/>
            <a:ext cx="4149725" cy="5886450"/>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ct val="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B73DE9C0-B3DB-8C42-B1F2-D7E9AF7FC22F}" type="datetimeFigureOut">
              <a:rPr lang="en-US" smtClean="0"/>
              <a:t>4/26/19</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A96BBA25-A90B-B749-8A63-B4464B48DB6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174" y="79468"/>
            <a:ext cx="7612063" cy="1417638"/>
          </a:xfrm>
          <a:prstGeom prst="rect">
            <a:avLst/>
          </a:prstGeom>
        </p:spPr>
        <p:txBody>
          <a:bodyPr vert="horz" lIns="91440" tIns="45720" rIns="91440" bIns="45720" rtlCol="0" anchor="ctr" anchorCtr="0">
            <a:noAutofit/>
          </a:bodyPr>
          <a:lstStyle/>
          <a:p>
            <a:r>
              <a:rPr lang="en-CA"/>
              <a:t>Click to edit Master title style</a:t>
            </a:r>
            <a:endParaRPr/>
          </a:p>
        </p:txBody>
      </p:sp>
      <p:sp>
        <p:nvSpPr>
          <p:cNvPr id="3" name="Text Placeholder 2"/>
          <p:cNvSpPr>
            <a:spLocks noGrp="1"/>
          </p:cNvSpPr>
          <p:nvPr>
            <p:ph type="body" idx="1"/>
          </p:nvPr>
        </p:nvSpPr>
        <p:spPr>
          <a:xfrm>
            <a:off x="765175" y="2070846"/>
            <a:ext cx="7612064" cy="4182035"/>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B73DE9C0-B3DB-8C42-B1F2-D7E9AF7FC22F}" type="datetimeFigureOut">
              <a:rPr lang="en-US" smtClean="0"/>
              <a:t>4/26/19</a:t>
            </a:fld>
            <a:endParaRPr lang="en-US"/>
          </a:p>
        </p:txBody>
      </p:sp>
      <p:sp>
        <p:nvSpPr>
          <p:cNvPr id="5" name="Footer Placeholder 4"/>
          <p:cNvSpPr>
            <a:spLocks noGrp="1"/>
          </p:cNvSpPr>
          <p:nvPr>
            <p:ph type="ftr" sz="quarter" idx="3"/>
          </p:nvPr>
        </p:nvSpPr>
        <p:spPr>
          <a:xfrm>
            <a:off x="443753" y="6356350"/>
            <a:ext cx="28956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200">
                <a:solidFill>
                  <a:schemeClr val="bg1"/>
                </a:solidFill>
              </a:defRPr>
            </a:lvl1pPr>
          </a:lstStyle>
          <a:p>
            <a:fld id="{A96BBA25-A90B-B749-8A63-B4464B48DB6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p:titleStyle>
    <p:body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hyperlink" Target="http://www.kissimmeeriverpottery.com/images/glaze_fa.jpg" TargetMode="External"/><Relationship Id="rId2" Type="http://schemas.openxmlformats.org/officeDocument/2006/relationships/hyperlink" Target="http://www.hendersonsredware.com/www/Scrapbook/drying%20greenware.jpg" TargetMode="Externa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6890" y="2847372"/>
            <a:ext cx="4000336" cy="2396981"/>
          </a:xfrm>
        </p:spPr>
        <p:txBody>
          <a:bodyPr/>
          <a:lstStyle/>
          <a:p>
            <a:r>
              <a:rPr lang="en-US" dirty="0"/>
              <a:t>Great Eight</a:t>
            </a:r>
          </a:p>
        </p:txBody>
      </p:sp>
      <p:sp>
        <p:nvSpPr>
          <p:cNvPr id="3" name="Subtitle 2"/>
          <p:cNvSpPr>
            <a:spLocks noGrp="1"/>
          </p:cNvSpPr>
          <p:nvPr>
            <p:ph type="subTitle" idx="1"/>
          </p:nvPr>
        </p:nvSpPr>
        <p:spPr/>
        <p:txBody>
          <a:bodyPr/>
          <a:lstStyle/>
          <a:p>
            <a:r>
              <a:rPr lang="en-US" dirty="0"/>
              <a:t>Ceramics Project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Wrapping your work</a:t>
            </a:r>
          </a:p>
        </p:txBody>
      </p:sp>
      <p:sp>
        <p:nvSpPr>
          <p:cNvPr id="3" name="Content Placeholder 2"/>
          <p:cNvSpPr>
            <a:spLocks noGrp="1"/>
          </p:cNvSpPr>
          <p:nvPr>
            <p:ph idx="1"/>
          </p:nvPr>
        </p:nvSpPr>
        <p:spPr>
          <a:xfrm>
            <a:off x="4431862" y="1661388"/>
            <a:ext cx="4051738" cy="4984164"/>
          </a:xfrm>
        </p:spPr>
        <p:txBody>
          <a:bodyPr>
            <a:normAutofit fontScale="92500" lnSpcReduction="10000"/>
          </a:bodyPr>
          <a:lstStyle/>
          <a:p>
            <a:r>
              <a:rPr lang="en-US" dirty="0"/>
              <a:t>Your work must be carefully wrapped to ensure it is moist when you come back to work on it.</a:t>
            </a:r>
          </a:p>
          <a:p>
            <a:r>
              <a:rPr lang="en-US" dirty="0"/>
              <a:t>Use damp (NOT WET!) paper towel to cover your work. </a:t>
            </a:r>
          </a:p>
          <a:p>
            <a:r>
              <a:rPr lang="en-US" dirty="0"/>
              <a:t>Place your work in a plastic bag (with no tears or holes) and seal it up. </a:t>
            </a:r>
          </a:p>
          <a:p>
            <a:r>
              <a:rPr lang="en-US" dirty="0"/>
              <a:t>Write your name on the bag, and put it on the correct shelf.</a:t>
            </a:r>
          </a:p>
        </p:txBody>
      </p:sp>
      <p:pic>
        <p:nvPicPr>
          <p:cNvPr id="5" name="Picture 4" descr="claywrap.jpg"/>
          <p:cNvPicPr>
            <a:picLocks noChangeAspect="1"/>
          </p:cNvPicPr>
          <p:nvPr/>
        </p:nvPicPr>
        <p:blipFill>
          <a:blip r:embed="rId2"/>
          <a:stretch>
            <a:fillRect/>
          </a:stretch>
        </p:blipFill>
        <p:spPr>
          <a:xfrm>
            <a:off x="658813" y="2595430"/>
            <a:ext cx="3539474" cy="238693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5795F-E61D-0340-89EF-1536F073B21A}"/>
              </a:ext>
            </a:extLst>
          </p:cNvPr>
          <p:cNvSpPr>
            <a:spLocks noGrp="1"/>
          </p:cNvSpPr>
          <p:nvPr>
            <p:ph type="title"/>
          </p:nvPr>
        </p:nvSpPr>
        <p:spPr/>
        <p:txBody>
          <a:bodyPr/>
          <a:lstStyle/>
          <a:p>
            <a:r>
              <a:rPr lang="en-US" dirty="0"/>
              <a:t>Hump Molds</a:t>
            </a:r>
          </a:p>
        </p:txBody>
      </p:sp>
      <p:sp>
        <p:nvSpPr>
          <p:cNvPr id="3" name="Content Placeholder 2">
            <a:extLst>
              <a:ext uri="{FF2B5EF4-FFF2-40B4-BE49-F238E27FC236}">
                <a16:creationId xmlns:a16="http://schemas.microsoft.com/office/drawing/2014/main" id="{D8C0B3AB-043B-7A4C-878F-E6B2B251CCDC}"/>
              </a:ext>
            </a:extLst>
          </p:cNvPr>
          <p:cNvSpPr>
            <a:spLocks noGrp="1"/>
          </p:cNvSpPr>
          <p:nvPr>
            <p:ph idx="1"/>
          </p:nvPr>
        </p:nvSpPr>
        <p:spPr>
          <a:xfrm>
            <a:off x="447123" y="1805802"/>
            <a:ext cx="3130964" cy="4182035"/>
          </a:xfrm>
        </p:spPr>
        <p:txBody>
          <a:bodyPr/>
          <a:lstStyle/>
          <a:p>
            <a:r>
              <a:rPr lang="en-US" dirty="0"/>
              <a:t>A hump mold is used to shape clay over its surface. Once the clay dries, it will retain the shape.</a:t>
            </a:r>
          </a:p>
        </p:txBody>
      </p:sp>
      <p:pic>
        <p:nvPicPr>
          <p:cNvPr id="4" name="Picture 3">
            <a:extLst>
              <a:ext uri="{FF2B5EF4-FFF2-40B4-BE49-F238E27FC236}">
                <a16:creationId xmlns:a16="http://schemas.microsoft.com/office/drawing/2014/main" id="{18E841A6-E99E-B741-BAF3-CECD064E8136}"/>
              </a:ext>
            </a:extLst>
          </p:cNvPr>
          <p:cNvPicPr>
            <a:picLocks noChangeAspect="1"/>
          </p:cNvPicPr>
          <p:nvPr/>
        </p:nvPicPr>
        <p:blipFill>
          <a:blip r:embed="rId2"/>
          <a:stretch>
            <a:fillRect/>
          </a:stretch>
        </p:blipFill>
        <p:spPr>
          <a:xfrm>
            <a:off x="4571204" y="1762150"/>
            <a:ext cx="3199737" cy="2302841"/>
          </a:xfrm>
          <a:prstGeom prst="rect">
            <a:avLst/>
          </a:prstGeom>
        </p:spPr>
      </p:pic>
      <p:pic>
        <p:nvPicPr>
          <p:cNvPr id="5" name="Picture 4">
            <a:extLst>
              <a:ext uri="{FF2B5EF4-FFF2-40B4-BE49-F238E27FC236}">
                <a16:creationId xmlns:a16="http://schemas.microsoft.com/office/drawing/2014/main" id="{35FEA042-3B37-E845-84BA-F18CB35433D9}"/>
              </a:ext>
            </a:extLst>
          </p:cNvPr>
          <p:cNvPicPr>
            <a:picLocks noChangeAspect="1"/>
          </p:cNvPicPr>
          <p:nvPr/>
        </p:nvPicPr>
        <p:blipFill>
          <a:blip r:embed="rId3"/>
          <a:stretch>
            <a:fillRect/>
          </a:stretch>
        </p:blipFill>
        <p:spPr>
          <a:xfrm>
            <a:off x="125100" y="4373687"/>
            <a:ext cx="8892209" cy="2194551"/>
          </a:xfrm>
          <a:prstGeom prst="rect">
            <a:avLst/>
          </a:prstGeom>
        </p:spPr>
      </p:pic>
    </p:spTree>
    <p:extLst>
      <p:ext uri="{BB962C8B-B14F-4D97-AF65-F5344CB8AC3E}">
        <p14:creationId xmlns:p14="http://schemas.microsoft.com/office/powerpoint/2010/main" val="1270402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A5E2B-1651-DE4A-86DD-A3DA2792B3EF}"/>
              </a:ext>
            </a:extLst>
          </p:cNvPr>
          <p:cNvSpPr>
            <a:spLocks noGrp="1"/>
          </p:cNvSpPr>
          <p:nvPr>
            <p:ph type="title"/>
          </p:nvPr>
        </p:nvSpPr>
        <p:spPr/>
        <p:txBody>
          <a:bodyPr/>
          <a:lstStyle/>
          <a:p>
            <a:r>
              <a:rPr lang="en-US" dirty="0"/>
              <a:t>Scrunch up newspaper</a:t>
            </a:r>
          </a:p>
        </p:txBody>
      </p:sp>
      <p:pic>
        <p:nvPicPr>
          <p:cNvPr id="4" name="Content Placeholder 3">
            <a:extLst>
              <a:ext uri="{FF2B5EF4-FFF2-40B4-BE49-F238E27FC236}">
                <a16:creationId xmlns:a16="http://schemas.microsoft.com/office/drawing/2014/main" id="{FE668AEA-48A1-DF43-8094-FD01306FED57}"/>
              </a:ext>
            </a:extLst>
          </p:cNvPr>
          <p:cNvPicPr>
            <a:picLocks noGrp="1" noChangeAspect="1"/>
          </p:cNvPicPr>
          <p:nvPr>
            <p:ph idx="1"/>
          </p:nvPr>
        </p:nvPicPr>
        <p:blipFill>
          <a:blip r:embed="rId2"/>
          <a:stretch>
            <a:fillRect/>
          </a:stretch>
        </p:blipFill>
        <p:spPr>
          <a:xfrm>
            <a:off x="3175296" y="2070100"/>
            <a:ext cx="2791821" cy="4183063"/>
          </a:xfrm>
          <a:prstGeom prst="rect">
            <a:avLst/>
          </a:prstGeom>
        </p:spPr>
      </p:pic>
    </p:spTree>
    <p:extLst>
      <p:ext uri="{BB962C8B-B14F-4D97-AF65-F5344CB8AC3E}">
        <p14:creationId xmlns:p14="http://schemas.microsoft.com/office/powerpoint/2010/main" val="2567885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Order for today:</a:t>
            </a:r>
          </a:p>
        </p:txBody>
      </p:sp>
      <p:sp>
        <p:nvSpPr>
          <p:cNvPr id="5" name="Content Placeholder 4">
            <a:extLst>
              <a:ext uri="{FF2B5EF4-FFF2-40B4-BE49-F238E27FC236}">
                <a16:creationId xmlns:a16="http://schemas.microsoft.com/office/drawing/2014/main" id="{47ED4C0B-F30B-0841-B335-FDBDB2888C81}"/>
              </a:ext>
            </a:extLst>
          </p:cNvPr>
          <p:cNvSpPr>
            <a:spLocks noGrp="1"/>
          </p:cNvSpPr>
          <p:nvPr>
            <p:ph idx="1"/>
          </p:nvPr>
        </p:nvSpPr>
        <p:spPr/>
        <p:txBody>
          <a:bodyPr>
            <a:normAutofit/>
          </a:bodyPr>
          <a:lstStyle/>
          <a:p>
            <a:r>
              <a:rPr lang="en-US" dirty="0"/>
              <a:t>Introduction to clay (you might </a:t>
            </a:r>
            <a:r>
              <a:rPr lang="en-US" dirty="0" err="1"/>
              <a:t>wanna</a:t>
            </a:r>
            <a:r>
              <a:rPr lang="en-US" dirty="0"/>
              <a:t> take notes)</a:t>
            </a:r>
          </a:p>
          <a:p>
            <a:r>
              <a:rPr lang="en-US" dirty="0"/>
              <a:t>Tour of the ceramics room</a:t>
            </a:r>
          </a:p>
          <a:p>
            <a:r>
              <a:rPr lang="en-US" dirty="0"/>
              <a:t>Making a hump mold for new project!</a:t>
            </a:r>
          </a:p>
          <a:p>
            <a:r>
              <a:rPr lang="en-US" dirty="0" err="1"/>
              <a:t>Kahoot</a:t>
            </a:r>
            <a:r>
              <a:rPr lang="en-US" dirty="0"/>
              <a:t> next day</a:t>
            </a:r>
          </a:p>
          <a:p>
            <a:endParaRPr lang="en-US" dirty="0"/>
          </a:p>
        </p:txBody>
      </p:sp>
    </p:spTree>
    <p:extLst>
      <p:ext uri="{BB962C8B-B14F-4D97-AF65-F5344CB8AC3E}">
        <p14:creationId xmlns:p14="http://schemas.microsoft.com/office/powerpoint/2010/main" val="2166664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Using Clay</a:t>
            </a:r>
            <a:endParaRPr lang="en-CA" dirty="0">
              <a:solidFill>
                <a:schemeClr val="tx1"/>
              </a:solidFill>
            </a:endParaRPr>
          </a:p>
        </p:txBody>
      </p:sp>
      <p:sp>
        <p:nvSpPr>
          <p:cNvPr id="3" name="Content Placeholder 2"/>
          <p:cNvSpPr>
            <a:spLocks noGrp="1"/>
          </p:cNvSpPr>
          <p:nvPr>
            <p:ph idx="1"/>
          </p:nvPr>
        </p:nvSpPr>
        <p:spPr>
          <a:xfrm>
            <a:off x="4885898" y="2286000"/>
            <a:ext cx="3597701" cy="3840163"/>
          </a:xfrm>
        </p:spPr>
        <p:txBody>
          <a:bodyPr>
            <a:normAutofit fontScale="92500" lnSpcReduction="10000"/>
          </a:bodyPr>
          <a:lstStyle/>
          <a:p>
            <a:r>
              <a:rPr lang="en-US" dirty="0"/>
              <a:t>Clay is a mixture of different types of very fine dirt, sand and sediment. Manufactured clay is carefully made so that it can fire at the right temperature with the same results every time. It is possible to use clay straight from the ground, but it is not easy to control.</a:t>
            </a:r>
          </a:p>
          <a:p>
            <a:pPr marL="0" indent="0">
              <a:buNone/>
            </a:pPr>
            <a:endParaRPr lang="en-US" dirty="0"/>
          </a:p>
          <a:p>
            <a:endParaRPr lang="en-C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3" y="2285999"/>
            <a:ext cx="4229660" cy="31458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3620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Words</a:t>
            </a:r>
            <a:endParaRPr lang="en-CA" dirty="0"/>
          </a:p>
        </p:txBody>
      </p:sp>
      <p:pic>
        <p:nvPicPr>
          <p:cNvPr id="2050" name="Picture 2" descr="http://www.hendersonsredware.com/www/Scrapbook/drying%20greenware_smal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3" y="2214326"/>
            <a:ext cx="1696974" cy="224849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658813" y="4619008"/>
            <a:ext cx="1905000" cy="369332"/>
          </a:xfrm>
          <a:prstGeom prst="rect">
            <a:avLst/>
          </a:prstGeom>
          <a:noFill/>
        </p:spPr>
        <p:txBody>
          <a:bodyPr wrap="square" rtlCol="0">
            <a:spAutoFit/>
          </a:bodyPr>
          <a:lstStyle/>
          <a:p>
            <a:r>
              <a:rPr lang="en-US" dirty="0" err="1"/>
              <a:t>Greenware</a:t>
            </a:r>
            <a:endParaRPr lang="en-CA" dirty="0"/>
          </a:p>
        </p:txBody>
      </p:sp>
      <p:pic>
        <p:nvPicPr>
          <p:cNvPr id="2052" name="Picture 4" descr="http://artswork.asu.edu/cec/CEC_big/2KilnSmElectr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3813" y="2214327"/>
            <a:ext cx="1687393" cy="224849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2443119" y="4480508"/>
            <a:ext cx="1928779" cy="646331"/>
          </a:xfrm>
          <a:prstGeom prst="rect">
            <a:avLst/>
          </a:prstGeom>
          <a:noFill/>
        </p:spPr>
        <p:txBody>
          <a:bodyPr wrap="square" rtlCol="0">
            <a:spAutoFit/>
          </a:bodyPr>
          <a:lstStyle/>
          <a:p>
            <a:r>
              <a:rPr lang="en-US" dirty="0"/>
              <a:t>Kiln – a special oven for ceramics</a:t>
            </a:r>
            <a:endParaRPr lang="en-CA" dirty="0"/>
          </a:p>
        </p:txBody>
      </p:sp>
      <p:pic>
        <p:nvPicPr>
          <p:cNvPr id="2054" name="Picture 6" descr="http://www.thorpeallen.com/images/BisqueWa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1898" y="2214326"/>
            <a:ext cx="1765301" cy="176530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4371897" y="4189862"/>
            <a:ext cx="1765301" cy="1200329"/>
          </a:xfrm>
          <a:prstGeom prst="rect">
            <a:avLst/>
          </a:prstGeom>
          <a:noFill/>
        </p:spPr>
        <p:txBody>
          <a:bodyPr wrap="square" rtlCol="0">
            <a:spAutoFit/>
          </a:bodyPr>
          <a:lstStyle/>
          <a:p>
            <a:r>
              <a:rPr lang="en-US" dirty="0" err="1"/>
              <a:t>Bisqueware</a:t>
            </a:r>
            <a:r>
              <a:rPr lang="en-US" dirty="0"/>
              <a:t> – ceramics that have been fired once.</a:t>
            </a:r>
            <a:endParaRPr lang="en-CA" dirty="0"/>
          </a:p>
        </p:txBody>
      </p:sp>
      <p:pic>
        <p:nvPicPr>
          <p:cNvPr id="2056" name="Picture 8" descr="http://meinkechem08.wikispaces.com/file/view/00-a05glaze-dipping-400x407.jpg/34285541/00-a05glaze-dipping-400x4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6061" y="2214327"/>
            <a:ext cx="1905000" cy="1938338"/>
          </a:xfrm>
          <a:prstGeom prst="rect">
            <a:avLst/>
          </a:prstGeom>
          <a:noFill/>
          <a:extLst>
            <a:ext uri="{909E8E84-426E-40dd-AFC4-6F175D3DCCD1}">
              <a14:hiddenFill xmlns="" xmlns:a14="http://schemas.microsoft.com/office/drawing/2010/main">
                <a:solidFill>
                  <a:srgbClr val="FFFFFF"/>
                </a:solidFill>
              </a14:hiddenFill>
            </a:ext>
          </a:extLst>
        </p:spPr>
      </p:pic>
      <p:pic>
        <p:nvPicPr>
          <p:cNvPr id="2058" name="Picture 10" descr="glaze_fa.jpg (60756 bytes)">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6061" y="5291192"/>
            <a:ext cx="2186864" cy="137772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6396061" y="4295842"/>
            <a:ext cx="2186864" cy="923330"/>
          </a:xfrm>
          <a:prstGeom prst="rect">
            <a:avLst/>
          </a:prstGeom>
          <a:noFill/>
        </p:spPr>
        <p:txBody>
          <a:bodyPr wrap="square" rtlCol="0">
            <a:spAutoFit/>
          </a:bodyPr>
          <a:lstStyle/>
          <a:p>
            <a:r>
              <a:rPr lang="en-US" dirty="0"/>
              <a:t>Glaze – a chemical coating that turns to glass when fired.</a:t>
            </a:r>
            <a:endParaRPr lang="en-CA" dirty="0"/>
          </a:p>
        </p:txBody>
      </p:sp>
      <p:sp>
        <p:nvSpPr>
          <p:cNvPr id="3" name="TextBox 2">
            <a:extLst>
              <a:ext uri="{FF2B5EF4-FFF2-40B4-BE49-F238E27FC236}">
                <a16:creationId xmlns:a16="http://schemas.microsoft.com/office/drawing/2014/main" id="{2636C5D1-73EF-1A49-9355-7806D47E99A5}"/>
              </a:ext>
            </a:extLst>
          </p:cNvPr>
          <p:cNvSpPr txBox="1"/>
          <p:nvPr/>
        </p:nvSpPr>
        <p:spPr>
          <a:xfrm>
            <a:off x="312756" y="5706406"/>
            <a:ext cx="5953874" cy="369332"/>
          </a:xfrm>
          <a:prstGeom prst="rect">
            <a:avLst/>
          </a:prstGeom>
          <a:noFill/>
        </p:spPr>
        <p:txBody>
          <a:bodyPr wrap="none" rtlCol="0">
            <a:spAutoFit/>
          </a:bodyPr>
          <a:lstStyle/>
          <a:p>
            <a:r>
              <a:rPr lang="en-US" dirty="0"/>
              <a:t>To fire – to heat ceramics to a high temperature in a kiln.</a:t>
            </a:r>
          </a:p>
        </p:txBody>
      </p:sp>
    </p:spTree>
    <p:extLst>
      <p:ext uri="{BB962C8B-B14F-4D97-AF65-F5344CB8AC3E}">
        <p14:creationId xmlns:p14="http://schemas.microsoft.com/office/powerpoint/2010/main" val="1299864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Stages of Clay</a:t>
            </a:r>
            <a:endParaRPr lang="en-CA" dirty="0">
              <a:solidFill>
                <a:schemeClr val="tx1"/>
              </a:solidFill>
            </a:endParaRPr>
          </a:p>
        </p:txBody>
      </p:sp>
      <p:sp>
        <p:nvSpPr>
          <p:cNvPr id="3" name="Content Placeholder 2"/>
          <p:cNvSpPr>
            <a:spLocks noGrp="1"/>
          </p:cNvSpPr>
          <p:nvPr>
            <p:ph idx="1"/>
          </p:nvPr>
        </p:nvSpPr>
        <p:spPr>
          <a:xfrm>
            <a:off x="658811" y="1941756"/>
            <a:ext cx="7824787" cy="3840163"/>
          </a:xfrm>
        </p:spPr>
        <p:txBody>
          <a:bodyPr>
            <a:normAutofit lnSpcReduction="10000"/>
          </a:bodyPr>
          <a:lstStyle/>
          <a:p>
            <a:pPr marL="457200" indent="-457200">
              <a:buFont typeface="+mj-lt"/>
              <a:buAutoNum type="arabicPeriod"/>
            </a:pPr>
            <a:r>
              <a:rPr lang="en-US" dirty="0"/>
              <a:t>Wet clay is made into objects.</a:t>
            </a:r>
          </a:p>
          <a:p>
            <a:pPr marL="457200" indent="-457200">
              <a:buFont typeface="+mj-lt"/>
              <a:buAutoNum type="arabicPeriod"/>
            </a:pPr>
            <a:r>
              <a:rPr lang="en-US" dirty="0"/>
              <a:t>When it dries, it is called </a:t>
            </a:r>
            <a:r>
              <a:rPr lang="en-US" b="1" dirty="0" err="1">
                <a:solidFill>
                  <a:schemeClr val="tx1"/>
                </a:solidFill>
              </a:rPr>
              <a:t>Greenware</a:t>
            </a:r>
            <a:r>
              <a:rPr lang="en-US" dirty="0"/>
              <a:t>.</a:t>
            </a:r>
          </a:p>
          <a:p>
            <a:pPr marL="457200" indent="-457200">
              <a:buFont typeface="+mj-lt"/>
              <a:buAutoNum type="arabicPeriod"/>
            </a:pPr>
            <a:r>
              <a:rPr lang="en-US" dirty="0" err="1"/>
              <a:t>Greenware</a:t>
            </a:r>
            <a:r>
              <a:rPr lang="en-US" dirty="0"/>
              <a:t> is then </a:t>
            </a:r>
            <a:r>
              <a:rPr lang="en-US" b="1" dirty="0">
                <a:solidFill>
                  <a:schemeClr val="tx1"/>
                </a:solidFill>
              </a:rPr>
              <a:t>Bisque</a:t>
            </a:r>
            <a:r>
              <a:rPr lang="en-US" dirty="0"/>
              <a:t> fired in a kiln. (</a:t>
            </a:r>
            <a:r>
              <a:rPr lang="en-US" dirty="0">
                <a:solidFill>
                  <a:schemeClr val="accent3"/>
                </a:solidFill>
              </a:rPr>
              <a:t>Firing 1</a:t>
            </a:r>
            <a:r>
              <a:rPr lang="en-US" dirty="0"/>
              <a:t>)</a:t>
            </a:r>
          </a:p>
          <a:p>
            <a:pPr marL="457200" indent="-457200">
              <a:buFont typeface="+mj-lt"/>
              <a:buAutoNum type="arabicPeriod"/>
            </a:pPr>
            <a:r>
              <a:rPr lang="en-US" dirty="0"/>
              <a:t>When it has been fired once, it is called </a:t>
            </a:r>
            <a:r>
              <a:rPr lang="en-US" b="1" dirty="0" err="1">
                <a:solidFill>
                  <a:schemeClr val="tx1"/>
                </a:solidFill>
              </a:rPr>
              <a:t>Bisqueware</a:t>
            </a:r>
            <a:r>
              <a:rPr lang="en-US" dirty="0"/>
              <a:t>.</a:t>
            </a:r>
          </a:p>
          <a:p>
            <a:pPr marL="457200" indent="-457200">
              <a:buFont typeface="+mj-lt"/>
              <a:buAutoNum type="arabicPeriod"/>
            </a:pPr>
            <a:r>
              <a:rPr lang="en-US" b="1" dirty="0" err="1">
                <a:solidFill>
                  <a:schemeClr val="tx1"/>
                </a:solidFill>
              </a:rPr>
              <a:t>Bisqueware</a:t>
            </a:r>
            <a:r>
              <a:rPr lang="en-US" dirty="0"/>
              <a:t> is then covered with </a:t>
            </a:r>
            <a:r>
              <a:rPr lang="en-US" b="1" dirty="0">
                <a:solidFill>
                  <a:schemeClr val="tx1"/>
                </a:solidFill>
              </a:rPr>
              <a:t>glaze</a:t>
            </a:r>
            <a:r>
              <a:rPr lang="en-US" dirty="0"/>
              <a:t>.</a:t>
            </a:r>
          </a:p>
          <a:p>
            <a:pPr marL="457200" indent="-457200">
              <a:buFont typeface="+mj-lt"/>
              <a:buAutoNum type="arabicPeriod"/>
            </a:pPr>
            <a:r>
              <a:rPr lang="en-US" dirty="0"/>
              <a:t>The glazed work is then fired again (</a:t>
            </a:r>
            <a:r>
              <a:rPr lang="en-US" dirty="0">
                <a:solidFill>
                  <a:schemeClr val="accent3">
                    <a:lumMod val="75000"/>
                  </a:schemeClr>
                </a:solidFill>
              </a:rPr>
              <a:t>Firing 2</a:t>
            </a:r>
            <a:r>
              <a:rPr lang="en-US" dirty="0"/>
              <a:t>) in a glaze firing where the glaze vitrifies (turns to glass.)</a:t>
            </a:r>
            <a:endParaRPr lang="en-CA" dirty="0"/>
          </a:p>
        </p:txBody>
      </p:sp>
    </p:spTree>
    <p:extLst>
      <p:ext uri="{BB962C8B-B14F-4D97-AF65-F5344CB8AC3E}">
        <p14:creationId xmlns:p14="http://schemas.microsoft.com/office/powerpoint/2010/main" val="2354054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805785" y="714323"/>
            <a:ext cx="3250360" cy="1129967"/>
          </a:xfrm>
        </p:spPr>
        <p:txBody>
          <a:bodyPr/>
          <a:lstStyle/>
          <a:p>
            <a:r>
              <a:rPr lang="en-US" b="1" dirty="0">
                <a:solidFill>
                  <a:schemeClr val="accent3">
                    <a:lumMod val="50000"/>
                  </a:schemeClr>
                </a:solidFill>
              </a:rPr>
              <a:t>Careful Planning</a:t>
            </a:r>
          </a:p>
        </p:txBody>
      </p:sp>
      <p:sp>
        <p:nvSpPr>
          <p:cNvPr id="9" name="Text Placeholder 8"/>
          <p:cNvSpPr>
            <a:spLocks noGrp="1"/>
          </p:cNvSpPr>
          <p:nvPr>
            <p:ph type="body" sz="half" idx="2"/>
          </p:nvPr>
        </p:nvSpPr>
        <p:spPr>
          <a:xfrm>
            <a:off x="608946" y="525822"/>
            <a:ext cx="3250360" cy="6332178"/>
          </a:xfrm>
        </p:spPr>
        <p:txBody>
          <a:bodyPr/>
          <a:lstStyle/>
          <a:p>
            <a:pPr marL="457200" indent="-457200">
              <a:buFont typeface="+mj-lt"/>
              <a:buAutoNum type="arabicPeriod"/>
            </a:pPr>
            <a:r>
              <a:rPr lang="en-US" sz="2400" dirty="0">
                <a:solidFill>
                  <a:schemeClr val="tx1"/>
                </a:solidFill>
              </a:rPr>
              <a:t>Know what you are going to make.</a:t>
            </a:r>
          </a:p>
          <a:p>
            <a:pPr marL="457200" indent="-457200">
              <a:buFont typeface="+mj-lt"/>
              <a:buAutoNum type="arabicPeriod"/>
            </a:pPr>
            <a:r>
              <a:rPr lang="en-US" sz="2400" dirty="0">
                <a:solidFill>
                  <a:schemeClr val="tx1"/>
                </a:solidFill>
              </a:rPr>
              <a:t>Know how you will make it.</a:t>
            </a:r>
          </a:p>
          <a:p>
            <a:endParaRPr lang="en-US" sz="2400" dirty="0">
              <a:solidFill>
                <a:schemeClr val="tx1"/>
              </a:solidFill>
            </a:endParaRPr>
          </a:p>
          <a:p>
            <a:r>
              <a:rPr lang="en-US" sz="2400" dirty="0">
                <a:solidFill>
                  <a:schemeClr val="tx1"/>
                </a:solidFill>
              </a:rPr>
              <a:t>Ceramics projects must be planned because they will be fired in a kiln. If they are made incorrectly, they may explode. This will break other students’ work and possibly damage the kiln.</a:t>
            </a:r>
          </a:p>
          <a:p>
            <a:pPr>
              <a:buFont typeface="Arial"/>
              <a:buChar char="•"/>
            </a:pPr>
            <a:endParaRPr lang="en-US" dirty="0">
              <a:solidFill>
                <a:schemeClr val="tx1"/>
              </a:solidFill>
            </a:endParaRPr>
          </a:p>
        </p:txBody>
      </p:sp>
      <p:pic>
        <p:nvPicPr>
          <p:cNvPr id="10" name="Picture 9"/>
          <p:cNvPicPr>
            <a:picLocks noChangeAspect="1"/>
          </p:cNvPicPr>
          <p:nvPr/>
        </p:nvPicPr>
        <p:blipFill>
          <a:blip r:embed="rId2"/>
          <a:stretch>
            <a:fillRect/>
          </a:stretch>
        </p:blipFill>
        <p:spPr>
          <a:xfrm>
            <a:off x="4395341" y="2976485"/>
            <a:ext cx="4064000" cy="304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The Three RULES of Clay</a:t>
            </a:r>
            <a:endParaRPr lang="en-CA" dirty="0">
              <a:solidFill>
                <a:schemeClr val="tx1"/>
              </a:solidFill>
            </a:endParaRPr>
          </a:p>
        </p:txBody>
      </p:sp>
      <p:sp>
        <p:nvSpPr>
          <p:cNvPr id="3" name="Content Placeholder 2"/>
          <p:cNvSpPr>
            <a:spLocks noGrp="1"/>
          </p:cNvSpPr>
          <p:nvPr>
            <p:ph idx="1"/>
          </p:nvPr>
        </p:nvSpPr>
        <p:spPr>
          <a:xfrm>
            <a:off x="4667534" y="2286000"/>
            <a:ext cx="3816066" cy="3840163"/>
          </a:xfrm>
        </p:spPr>
        <p:txBody>
          <a:bodyPr>
            <a:normAutofit fontScale="92500" lnSpcReduction="10000"/>
          </a:bodyPr>
          <a:lstStyle/>
          <a:p>
            <a:r>
              <a:rPr lang="en-US" dirty="0"/>
              <a:t>Don’t make anything thicker than your thumb – it might explode!</a:t>
            </a:r>
          </a:p>
          <a:p>
            <a:r>
              <a:rPr lang="en-US" dirty="0"/>
              <a:t>Don’t make any hollow sections or bubbles unless there is a hole to let air out. It will also explode.</a:t>
            </a:r>
          </a:p>
          <a:p>
            <a:r>
              <a:rPr lang="en-US" dirty="0"/>
              <a:t>Use slip when joining pieces of clay together. It’s like glue!</a:t>
            </a:r>
            <a:endParaRPr lang="en-CA" dirty="0"/>
          </a:p>
        </p:txBody>
      </p:sp>
      <p:pic>
        <p:nvPicPr>
          <p:cNvPr id="3074" name="Picture 2" descr="http://www.tokoname.or.jp/teapot/making/sli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630" y="2285999"/>
            <a:ext cx="4117903" cy="308515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02618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Cleaning up</a:t>
            </a:r>
          </a:p>
        </p:txBody>
      </p:sp>
      <p:sp>
        <p:nvSpPr>
          <p:cNvPr id="3" name="Content Placeholder 2"/>
          <p:cNvSpPr>
            <a:spLocks noGrp="1"/>
          </p:cNvSpPr>
          <p:nvPr>
            <p:ph idx="1"/>
          </p:nvPr>
        </p:nvSpPr>
        <p:spPr>
          <a:xfrm>
            <a:off x="3810000" y="1716066"/>
            <a:ext cx="5171162" cy="4985359"/>
          </a:xfrm>
        </p:spPr>
        <p:txBody>
          <a:bodyPr>
            <a:normAutofit fontScale="92500" lnSpcReduction="20000"/>
          </a:bodyPr>
          <a:lstStyle/>
          <a:p>
            <a:r>
              <a:rPr lang="en-US" dirty="0"/>
              <a:t>If clay goes down the sink, it will clog up.</a:t>
            </a:r>
          </a:p>
          <a:p>
            <a:r>
              <a:rPr lang="en-US" dirty="0"/>
              <a:t>First scrub and rinse all tools and your hands in a water bucket – no matter how muddy the water looks. </a:t>
            </a:r>
          </a:p>
          <a:p>
            <a:r>
              <a:rPr lang="en-US" dirty="0"/>
              <a:t>Second, rinse all tools and your hands in clean water. Remember to wash your hands with soap before eating anything.</a:t>
            </a:r>
          </a:p>
          <a:p>
            <a:r>
              <a:rPr lang="en-US" dirty="0"/>
              <a:t>All surfaces must be washed clean with water and a sponge.</a:t>
            </a:r>
          </a:p>
          <a:p>
            <a:r>
              <a:rPr lang="en-US" dirty="0"/>
              <a:t>Dirty water is NOT dumped into the sink; put it in the clay slurry recycling bin - match the clay </a:t>
            </a:r>
            <a:r>
              <a:rPr lang="en-US" dirty="0" err="1"/>
              <a:t>colour</a:t>
            </a:r>
            <a:r>
              <a:rPr lang="en-US" dirty="0"/>
              <a:t>.</a:t>
            </a:r>
          </a:p>
        </p:txBody>
      </p:sp>
      <p:pic>
        <p:nvPicPr>
          <p:cNvPr id="4" name="Picture 3"/>
          <p:cNvPicPr>
            <a:picLocks noChangeAspect="1"/>
          </p:cNvPicPr>
          <p:nvPr/>
        </p:nvPicPr>
        <p:blipFill>
          <a:blip r:embed="rId2"/>
          <a:stretch>
            <a:fillRect/>
          </a:stretch>
        </p:blipFill>
        <p:spPr>
          <a:xfrm>
            <a:off x="395890" y="2656073"/>
            <a:ext cx="3291490" cy="246861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Health and Safety</a:t>
            </a:r>
          </a:p>
        </p:txBody>
      </p:sp>
      <p:sp>
        <p:nvSpPr>
          <p:cNvPr id="3" name="Content Placeholder 2"/>
          <p:cNvSpPr>
            <a:spLocks noGrp="1"/>
          </p:cNvSpPr>
          <p:nvPr>
            <p:ph idx="1"/>
          </p:nvPr>
        </p:nvSpPr>
        <p:spPr>
          <a:xfrm>
            <a:off x="3359734" y="1878905"/>
            <a:ext cx="5286703" cy="4522831"/>
          </a:xfrm>
        </p:spPr>
        <p:txBody>
          <a:bodyPr>
            <a:normAutofit/>
          </a:bodyPr>
          <a:lstStyle/>
          <a:p>
            <a:r>
              <a:rPr lang="en-US" dirty="0"/>
              <a:t>When it is wet, clay is harmless. </a:t>
            </a:r>
          </a:p>
          <a:p>
            <a:r>
              <a:rPr lang="en-US" dirty="0"/>
              <a:t>When clay dries, it turns to dust. Breathing the dust can be harmful. All clay must be washed off surfaces to keep everyone safe.</a:t>
            </a:r>
          </a:p>
          <a:p>
            <a:r>
              <a:rPr lang="en-US" dirty="0"/>
              <a:t>Work on a canvas bat in order to reduce dust, and to keep the clay from sticking to the table.</a:t>
            </a:r>
          </a:p>
          <a:p>
            <a:r>
              <a:rPr lang="en-US" dirty="0"/>
              <a:t>Keep a container of water on your table to keep your hands wet.</a:t>
            </a:r>
          </a:p>
        </p:txBody>
      </p:sp>
      <p:pic>
        <p:nvPicPr>
          <p:cNvPr id="5" name="Picture 4"/>
          <p:cNvPicPr>
            <a:picLocks noChangeAspect="1"/>
          </p:cNvPicPr>
          <p:nvPr/>
        </p:nvPicPr>
        <p:blipFill>
          <a:blip r:embed="rId2"/>
          <a:stretch>
            <a:fillRect/>
          </a:stretch>
        </p:blipFill>
        <p:spPr>
          <a:xfrm>
            <a:off x="464624" y="2029591"/>
            <a:ext cx="2732272" cy="1815443"/>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Habitat">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Habitat">
      <a:majorFont>
        <a:latin typeface="Book Antiqua"/>
        <a:ea typeface=""/>
        <a:cs typeface=""/>
        <a:font script="Jpan" typeface="ＭＳ 明朝"/>
      </a:majorFont>
      <a:minorFont>
        <a:latin typeface="Book Antiqua"/>
        <a:ea typeface=""/>
        <a:cs typeface=""/>
        <a:font script="Jpan" typeface="ＭＳ 明朝"/>
      </a:minorFont>
    </a:fontScheme>
    <a:fmtScheme name="Habitat">
      <a:fillStyleLst>
        <a:solidFill>
          <a:schemeClr val="phClr"/>
        </a:solidFill>
        <a:blipFill rotWithShape="1">
          <a:blip xmlns:r="http://schemas.openxmlformats.org/officeDocument/2006/relationships" r:embed="rId1">
            <a:duotone>
              <a:schemeClr val="phClr">
                <a:shade val="10000"/>
                <a:satMod val="130000"/>
              </a:schemeClr>
              <a:schemeClr val="phClr">
                <a:satMod val="275000"/>
              </a:schemeClr>
            </a:duotone>
          </a:blip>
          <a:tile tx="0" ty="0" sx="40000" sy="40000" flip="none" algn="tl"/>
        </a:blipFill>
        <a:blipFill rotWithShape="1">
          <a:blip xmlns:r="http://schemas.openxmlformats.org/officeDocument/2006/relationships" r:embed="rId2">
            <a:duotone>
              <a:schemeClr val="phClr">
                <a:shade val="40000"/>
                <a:satMod val="130000"/>
              </a:schemeClr>
              <a:schemeClr val="phClr">
                <a:satMod val="275000"/>
              </a:schemeClr>
            </a:duotone>
          </a:blip>
          <a:stretch/>
        </a:blipFill>
      </a:fillStyleLst>
      <a:lnStyleLst>
        <a:ln w="12700" cap="flat" cmpd="sng" algn="ctr">
          <a:solidFill>
            <a:schemeClr val="phClr">
              <a:shade val="90000"/>
              <a:satMod val="105000"/>
            </a:schemeClr>
          </a:solidFill>
          <a:prstDash val="solid"/>
        </a:ln>
        <a:ln w="25400" cap="flat" cmpd="sng" algn="ctr">
          <a:solidFill>
            <a:schemeClr val="phClr">
              <a:shade val="80000"/>
            </a:schemeClr>
          </a:solidFill>
          <a:prstDash val="solid"/>
        </a:ln>
        <a:ln w="25400" cap="flat" cmpd="sng" algn="ctr">
          <a:solidFill>
            <a:schemeClr val="phClr">
              <a:shade val="70000"/>
            </a:schemeClr>
          </a:solidFill>
          <a:prstDash val="solid"/>
        </a:ln>
      </a:lnStyleLst>
      <a:effectStyleLst>
        <a:effectStyle>
          <a:effectLst/>
        </a:effectStyle>
        <a:effectStyle>
          <a:effectLst>
            <a:outerShdw blurRad="88900" dir="4200000" sx="105000" sy="105000" algn="t" rotWithShape="0">
              <a:srgbClr val="000000">
                <a:alpha val="40000"/>
              </a:srgbClr>
            </a:outerShdw>
          </a:effectLst>
        </a:effectStyle>
        <a:effectStyle>
          <a:effectLst>
            <a:innerShdw blurRad="76200" dist="25400" dir="13200000">
              <a:srgbClr val="000000">
                <a:alpha val="80000"/>
              </a:srgbClr>
            </a:innerShdw>
          </a:effectLst>
          <a:scene3d>
            <a:camera prst="orthographicFront">
              <a:rot lat="0" lon="0" rev="0"/>
            </a:camera>
            <a:lightRig rig="balanced" dir="t">
              <a:rot lat="0" lon="0" rev="19800000"/>
            </a:lightRig>
          </a:scene3d>
          <a:sp3d prstMaterial="softEdge">
            <a:bevelT w="0" h="0"/>
          </a:sp3d>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Habitat.thmx</Template>
  <TotalTime>1093</TotalTime>
  <Words>586</Words>
  <Application>Microsoft Macintosh PowerPoint</Application>
  <PresentationFormat>On-screen Show (4:3)</PresentationFormat>
  <Paragraphs>50</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Book Antiqua</vt:lpstr>
      <vt:lpstr>Wingdings 2</vt:lpstr>
      <vt:lpstr>Habitat</vt:lpstr>
      <vt:lpstr>Great Eight</vt:lpstr>
      <vt:lpstr>Order for today:</vt:lpstr>
      <vt:lpstr>Using Clay</vt:lpstr>
      <vt:lpstr>New Words</vt:lpstr>
      <vt:lpstr>Stages of Clay</vt:lpstr>
      <vt:lpstr>Careful Planning</vt:lpstr>
      <vt:lpstr>The Three RULES of Clay</vt:lpstr>
      <vt:lpstr>Cleaning up</vt:lpstr>
      <vt:lpstr>Health and Safety</vt:lpstr>
      <vt:lpstr>Wrapping your work</vt:lpstr>
      <vt:lpstr>Hump Molds</vt:lpstr>
      <vt:lpstr>Scrunch up newspaper</vt:lpstr>
    </vt:vector>
  </TitlesOfParts>
  <Company>SD43/VSB</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Creatures of Myth and Story</dc:title>
  <dc:creator>Heather Dodge</dc:creator>
  <cp:lastModifiedBy>Microsoft Office User</cp:lastModifiedBy>
  <cp:revision>15</cp:revision>
  <dcterms:created xsi:type="dcterms:W3CDTF">2014-05-05T04:51:47Z</dcterms:created>
  <dcterms:modified xsi:type="dcterms:W3CDTF">2019-04-27T03:37:44Z</dcterms:modified>
</cp:coreProperties>
</file>