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58" r:id="rId6"/>
    <p:sldId id="269" r:id="rId7"/>
    <p:sldId id="270" r:id="rId8"/>
    <p:sldId id="271" r:id="rId9"/>
    <p:sldId id="259" r:id="rId10"/>
    <p:sldId id="260" r:id="rId11"/>
    <p:sldId id="261" r:id="rId12"/>
    <p:sldId id="262" r:id="rId13"/>
    <p:sldId id="266" r:id="rId14"/>
    <p:sldId id="272" r:id="rId15"/>
    <p:sldId id="263" r:id="rId16"/>
    <p:sldId id="273" r:id="rId17"/>
    <p:sldId id="264" r:id="rId18"/>
    <p:sldId id="265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76"/>
  </p:normalViewPr>
  <p:slideViewPr>
    <p:cSldViewPr snapToGrid="0" snapToObjects="1">
      <p:cViewPr varScale="1">
        <p:scale>
          <a:sx n="112" d="100"/>
          <a:sy n="112" d="100"/>
        </p:scale>
        <p:origin x="-7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17-05-30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eg"/><Relationship Id="rId10" Type="http://schemas.openxmlformats.org/officeDocument/2006/relationships/image" Target="../media/image9.jpg"/><Relationship Id="rId11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GUIDED BY VOICES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Compilation Album Design</a:t>
            </a:r>
          </a:p>
          <a:p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RESEARCH AND DEVELOPMENT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 smtClean="0"/>
              <a:t>alf </a:t>
            </a:r>
            <a:r>
              <a:rPr lang="en-US" dirty="0"/>
              <a:t>s</a:t>
            </a:r>
            <a:r>
              <a:rPr lang="en-US" dirty="0" smtClean="0"/>
              <a:t>miles of the decomposed 2003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50626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bears for lunch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57116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eep it in motion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88760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lass clown spots a UFO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583049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ugust by cake 2017</a:t>
            </a:r>
            <a:endParaRPr lang="en-US" dirty="0"/>
          </a:p>
        </p:txBody>
      </p:sp>
      <p:pic>
        <p:nvPicPr>
          <p:cNvPr id="4" name="Content Placeholder 3" descr="guided-by-voices-august-by-cak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74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Mushroom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 compilation of Guided By Voices Songs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IDEAS &amp; ROUGHS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6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</a:t>
            </a:r>
            <a:r>
              <a:rPr lang="en-US" dirty="0" err="1" smtClean="0"/>
              <a:t>numero</a:t>
            </a:r>
            <a:r>
              <a:rPr lang="en-US" dirty="0" smtClean="0"/>
              <a:t>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9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Collage is a consistent element in GBV covers</a:t>
            </a:r>
          </a:p>
          <a:p>
            <a:r>
              <a:rPr lang="en-US" dirty="0" smtClean="0"/>
              <a:t>I also notice there are a lot of “framing” devices used</a:t>
            </a:r>
          </a:p>
          <a:p>
            <a:r>
              <a:rPr lang="en-US" dirty="0" smtClean="0"/>
              <a:t>Text is almost always Sans Serif</a:t>
            </a:r>
          </a:p>
          <a:p>
            <a:r>
              <a:rPr lang="en-US" dirty="0" smtClean="0"/>
              <a:t>I wanted to use cropped elements from various GBV covers to create a new cover.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17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ock-up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34381"/>
            <a:ext cx="3657600" cy="3657600"/>
          </a:xfrm>
        </p:spPr>
      </p:pic>
    </p:spTree>
    <p:extLst>
      <p:ext uri="{BB962C8B-B14F-4D97-AF65-F5344CB8AC3E}">
        <p14:creationId xmlns:p14="http://schemas.microsoft.com/office/powerpoint/2010/main" val="1199628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dea </a:t>
            </a:r>
            <a:r>
              <a:rPr lang="en-US" dirty="0" err="1" smtClean="0"/>
              <a:t>numero</a:t>
            </a:r>
            <a:r>
              <a:rPr lang="en-US" dirty="0" smtClean="0"/>
              <a:t> two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4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COVERS</a:t>
            </a:r>
            <a:endParaRPr lang="en-US" dirty="0"/>
          </a:p>
        </p:txBody>
      </p:sp>
      <p:pic>
        <p:nvPicPr>
          <p:cNvPr id="5" name="Picture 4" descr="static1.square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99" y="1392747"/>
            <a:ext cx="285417" cy="3604579"/>
          </a:xfrm>
          <a:prstGeom prst="rect">
            <a:avLst/>
          </a:prstGeom>
        </p:spPr>
      </p:pic>
      <p:pic>
        <p:nvPicPr>
          <p:cNvPr id="6" name="Picture 5" descr="Guided-By-Voices-Keep-It-In-Mo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72" y="1387054"/>
            <a:ext cx="280818" cy="3610269"/>
          </a:xfrm>
          <a:prstGeom prst="rect">
            <a:avLst/>
          </a:prstGeom>
        </p:spPr>
      </p:pic>
      <p:pic>
        <p:nvPicPr>
          <p:cNvPr id="8" name="Content Placeholder 7" descr="b13e465c.jpe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3546634" y="1387057"/>
            <a:ext cx="410899" cy="3610268"/>
          </a:xfrm>
        </p:spPr>
      </p:pic>
      <p:pic>
        <p:nvPicPr>
          <p:cNvPr id="9" name="Picture 8" descr="under-the-bushes-under-the-stars-558c5637c77c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73" y="1392747"/>
            <a:ext cx="270226" cy="3579688"/>
          </a:xfrm>
          <a:prstGeom prst="rect">
            <a:avLst/>
          </a:prstGeom>
        </p:spPr>
      </p:pic>
      <p:pic>
        <p:nvPicPr>
          <p:cNvPr id="3" name="Picture 2" descr="guided-by-voices-august-by-cak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34" y="1387057"/>
            <a:ext cx="464926" cy="3615960"/>
          </a:xfrm>
          <a:prstGeom prst="rect">
            <a:avLst/>
          </a:prstGeom>
        </p:spPr>
      </p:pic>
      <p:pic>
        <p:nvPicPr>
          <p:cNvPr id="4" name="Picture 3" descr="isolation drills 20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61" y="1387057"/>
            <a:ext cx="385546" cy="3617343"/>
          </a:xfrm>
          <a:prstGeom prst="rect">
            <a:avLst/>
          </a:prstGeom>
        </p:spPr>
      </p:pic>
      <p:pic>
        <p:nvPicPr>
          <p:cNvPr id="7" name="Picture 6" descr="mag earwhig 199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07" y="1387056"/>
            <a:ext cx="351528" cy="3617343"/>
          </a:xfrm>
          <a:prstGeom prst="rect">
            <a:avLst/>
          </a:prstGeom>
        </p:spPr>
      </p:pic>
      <p:pic>
        <p:nvPicPr>
          <p:cNvPr id="10" name="Picture 9" descr="bears for lunch 201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35" y="1387055"/>
            <a:ext cx="351542" cy="3610269"/>
          </a:xfrm>
          <a:prstGeom prst="rect">
            <a:avLst/>
          </a:prstGeom>
        </p:spPr>
      </p:pic>
      <p:pic>
        <p:nvPicPr>
          <p:cNvPr id="11" name="Picture 10" descr="King shit 199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77" y="1387055"/>
            <a:ext cx="374195" cy="3553558"/>
          </a:xfrm>
          <a:prstGeom prst="rect">
            <a:avLst/>
          </a:prstGeom>
        </p:spPr>
      </p:pic>
      <p:pic>
        <p:nvPicPr>
          <p:cNvPr id="12" name="Picture 11" descr="do the collapse 1999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50" y="1387054"/>
            <a:ext cx="326184" cy="35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1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like the abbreviation GBV and feel that it offers some good graphic opportunity</a:t>
            </a:r>
          </a:p>
          <a:p>
            <a:r>
              <a:rPr lang="en-US" dirty="0" smtClean="0"/>
              <a:t>I want to include images of Robert Pollard who is the one constant in the band throughout it’s long history</a:t>
            </a:r>
          </a:p>
          <a:p>
            <a:r>
              <a:rPr lang="en-US" dirty="0" smtClean="0"/>
              <a:t>I want to keep a collaged feel</a:t>
            </a:r>
          </a:p>
          <a:p>
            <a:r>
              <a:rPr lang="en-US" dirty="0" smtClean="0"/>
              <a:t>I want to limit the </a:t>
            </a:r>
            <a:r>
              <a:rPr lang="en-US" dirty="0" err="1" smtClean="0"/>
              <a:t>colour</a:t>
            </a:r>
            <a:r>
              <a:rPr lang="en-US" dirty="0" smtClean="0"/>
              <a:t> </a:t>
            </a:r>
            <a:r>
              <a:rPr lang="en-US" dirty="0" err="1" smtClean="0"/>
              <a:t>pallette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70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I like the idea of writing in tape to keep a DIY feel for the design</a:t>
            </a:r>
            <a:endParaRPr lang="en-US" sz="1400" dirty="0"/>
          </a:p>
        </p:txBody>
      </p:sp>
      <p:pic>
        <p:nvPicPr>
          <p:cNvPr id="6" name="Content Placeholder 5" descr="tap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02" r="-702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0143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I like the idea that the letters will be transparent, making the image visible only under the “GBV”</a:t>
            </a:r>
            <a:endParaRPr lang="en-US" sz="1400" dirty="0"/>
          </a:p>
        </p:txBody>
      </p:sp>
      <p:pic>
        <p:nvPicPr>
          <p:cNvPr id="4" name="Content Placeholder 3" descr="eg.jp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102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5481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I might use imagery like this: an iconic image of the front man (I also like the </a:t>
            </a:r>
            <a:r>
              <a:rPr lang="en-US" sz="1400" dirty="0" err="1" smtClean="0"/>
              <a:t>colour</a:t>
            </a:r>
            <a:r>
              <a:rPr lang="en-US" sz="1400" dirty="0" smtClean="0"/>
              <a:t> </a:t>
            </a:r>
            <a:r>
              <a:rPr lang="en-US" sz="1400" dirty="0" err="1" smtClean="0"/>
              <a:t>pallette</a:t>
            </a:r>
            <a:r>
              <a:rPr lang="en-US" sz="1400" dirty="0"/>
              <a:t>)</a:t>
            </a:r>
          </a:p>
        </p:txBody>
      </p:sp>
      <p:pic>
        <p:nvPicPr>
          <p:cNvPr id="8" name="Content Placeholder 7" descr="t36971d7a1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4" b="218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4614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</a:t>
            </a:r>
            <a:r>
              <a:rPr lang="en-US" dirty="0" err="1" smtClean="0"/>
              <a:t>numero</a:t>
            </a:r>
            <a:r>
              <a:rPr lang="en-US" dirty="0" smtClean="0"/>
              <a:t> three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Again – collage, though there is a history of using amateur photography.  I try to combine both ideas here.</a:t>
            </a:r>
          </a:p>
          <a:p>
            <a:r>
              <a:rPr lang="en-US" dirty="0" smtClean="0"/>
              <a:t>More symbolic use of imagery.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4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I like the idea of an upside down man as a symbol for GBV’s penchant for flipping expectations about what a pop song can be, lyric construction and how a band should create, produce and release music.</a:t>
            </a:r>
            <a:endParaRPr lang="en-US" sz="1400" dirty="0"/>
          </a:p>
        </p:txBody>
      </p:sp>
      <p:pic>
        <p:nvPicPr>
          <p:cNvPr id="4" name="Content Placeholder 3" descr="tumblr_ope76nA97A1sfawn5o1_12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47" r="-874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0610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I think that flipped man should be </a:t>
            </a:r>
            <a:r>
              <a:rPr lang="en-US" sz="1400" dirty="0" err="1" smtClean="0"/>
              <a:t>robert</a:t>
            </a:r>
            <a:r>
              <a:rPr lang="en-US" sz="1400" dirty="0" smtClean="0"/>
              <a:t> pollard (the mastermind behind GBV)</a:t>
            </a:r>
            <a:endParaRPr lang="en-US" sz="1400" dirty="0"/>
          </a:p>
        </p:txBody>
      </p:sp>
      <p:pic>
        <p:nvPicPr>
          <p:cNvPr id="4" name="Content Placeholder 3" descr="pollar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669" r="-1446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2655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Such a vertical image suggests that the negative spaces on the sides of the square format should be occupied by the text.  I like the idea that this grid paper be used as a background and that maybe the text is collaged buts corresponding to the gridded sections of the paper.</a:t>
            </a:r>
            <a:endParaRPr lang="en-US" sz="1400" dirty="0"/>
          </a:p>
        </p:txBody>
      </p:sp>
      <p:pic>
        <p:nvPicPr>
          <p:cNvPr id="4" name="Content Placeholder 3" descr="eg 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75" r="-36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658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</a:t>
            </a:r>
            <a:r>
              <a:rPr lang="en-US" dirty="0" smtClean="0"/>
              <a:t>ing shit and the golden boys c. 1990</a:t>
            </a:r>
            <a:endParaRPr lang="en-US" dirty="0"/>
          </a:p>
        </p:txBody>
      </p:sp>
      <p:pic>
        <p:nvPicPr>
          <p:cNvPr id="4" name="Content Placeholder 3" descr="King shit 19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7496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lien lanes 1995</a:t>
            </a:r>
            <a:endParaRPr lang="en-US" dirty="0"/>
          </a:p>
        </p:txBody>
      </p:sp>
      <p:pic>
        <p:nvPicPr>
          <p:cNvPr id="4" name="Content Placeholder 3" descr="alien-lanes1995p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253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</a:t>
            </a:r>
            <a:r>
              <a:rPr lang="en-US" dirty="0" smtClean="0"/>
              <a:t>nder the bushes under the stars (1997)</a:t>
            </a:r>
            <a:endParaRPr lang="en-US" dirty="0"/>
          </a:p>
        </p:txBody>
      </p:sp>
      <p:pic>
        <p:nvPicPr>
          <p:cNvPr id="4" name="Content Placeholder 3" descr="under-the-bushes-under-the-stars-558c5637c77c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607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ag </a:t>
            </a:r>
            <a:r>
              <a:rPr lang="en-US" dirty="0" err="1" smtClean="0"/>
              <a:t>earwhig</a:t>
            </a:r>
            <a:r>
              <a:rPr lang="en-US" dirty="0" smtClean="0"/>
              <a:t> 1997</a:t>
            </a:r>
            <a:endParaRPr lang="en-US" dirty="0"/>
          </a:p>
        </p:txBody>
      </p:sp>
      <p:pic>
        <p:nvPicPr>
          <p:cNvPr id="4" name="Content Placeholder 3" descr="mag earwhig 199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9778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o the collapse 1999</a:t>
            </a:r>
            <a:endParaRPr lang="en-US" dirty="0"/>
          </a:p>
        </p:txBody>
      </p:sp>
      <p:pic>
        <p:nvPicPr>
          <p:cNvPr id="4" name="Content Placeholder 3" descr="do the collapse 199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567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solation </a:t>
            </a:r>
            <a:r>
              <a:rPr lang="en-US" dirty="0"/>
              <a:t>d</a:t>
            </a:r>
            <a:r>
              <a:rPr lang="en-US" dirty="0" smtClean="0"/>
              <a:t>rills 2001</a:t>
            </a:r>
            <a:endParaRPr lang="en-US" dirty="0"/>
          </a:p>
        </p:txBody>
      </p:sp>
      <p:pic>
        <p:nvPicPr>
          <p:cNvPr id="4" name="Content Placeholder 3" descr="isolation drills 2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277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arthquake </a:t>
            </a:r>
            <a:r>
              <a:rPr lang="en-US" dirty="0"/>
              <a:t>g</a:t>
            </a:r>
            <a:r>
              <a:rPr lang="en-US" dirty="0" smtClean="0"/>
              <a:t>lue 2003</a:t>
            </a:r>
            <a:endParaRPr lang="en-US" dirty="0"/>
          </a:p>
        </p:txBody>
      </p:sp>
      <p:pic>
        <p:nvPicPr>
          <p:cNvPr id="4" name="Content Placeholder 3" descr="voic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04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287</TotalTime>
  <Words>382</Words>
  <Application>Microsoft Macintosh PowerPoint</Application>
  <PresentationFormat>On-screen Show (4:3)</PresentationFormat>
  <Paragraphs>43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 Black </vt:lpstr>
      <vt:lpstr>GUIDED BY VOICES</vt:lpstr>
      <vt:lpstr>HISTORY OF COVERS</vt:lpstr>
      <vt:lpstr>king shit and the golden boys c. 1990</vt:lpstr>
      <vt:lpstr>alien lanes 1995</vt:lpstr>
      <vt:lpstr>under the bushes under the stars (1997)</vt:lpstr>
      <vt:lpstr>mag earwhig 1997</vt:lpstr>
      <vt:lpstr>do the collapse 1999</vt:lpstr>
      <vt:lpstr>isolation drills 2001</vt:lpstr>
      <vt:lpstr>earthquake glue 2003</vt:lpstr>
      <vt:lpstr>half smiles of the decomposed 2003</vt:lpstr>
      <vt:lpstr>the bears for lunch 2012</vt:lpstr>
      <vt:lpstr>keep it in motion 2012</vt:lpstr>
      <vt:lpstr>class clown spots a UFO 2012</vt:lpstr>
      <vt:lpstr>august by cake 2017</vt:lpstr>
      <vt:lpstr>Mushroom Art</vt:lpstr>
      <vt:lpstr>IDEA numero one</vt:lpstr>
      <vt:lpstr>PowerPoint Presentation</vt:lpstr>
      <vt:lpstr>mock-up</vt:lpstr>
      <vt:lpstr>idea numero two</vt:lpstr>
      <vt:lpstr>PowerPoint Presentation</vt:lpstr>
      <vt:lpstr>I like the idea of writing in tape to keep a DIY feel for the design</vt:lpstr>
      <vt:lpstr>I like the idea that the letters will be transparent, making the image visible only under the “GBV”</vt:lpstr>
      <vt:lpstr>I might use imagery like this: an iconic image of the front man (I also like the colour pallette)</vt:lpstr>
      <vt:lpstr>Idea numero three</vt:lpstr>
      <vt:lpstr>I like the idea of an upside down man as a symbol for GBV’s penchant for flipping expectations about what a pop song can be, lyric construction and how a band should create, produce and release music.</vt:lpstr>
      <vt:lpstr>I think that flipped man should be robert pollard (the mastermind behind GBV)</vt:lpstr>
      <vt:lpstr>Such a vertical image suggests that the negative spaces on the sides of the square format should be occupied by the text.  I like the idea that this grid paper be used as a background and that maybe the text is collaged buts corresponding to the gridded sections of the paper.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GUIDED BY VOICES</dc:title>
  <dc:creator>Dean Long</dc:creator>
  <cp:lastModifiedBy>Dean Long</cp:lastModifiedBy>
  <cp:revision>13</cp:revision>
  <dcterms:created xsi:type="dcterms:W3CDTF">2017-05-23T21:54:56Z</dcterms:created>
  <dcterms:modified xsi:type="dcterms:W3CDTF">2017-05-30T20:10:33Z</dcterms:modified>
</cp:coreProperties>
</file>