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9" r:id="rId4"/>
    <p:sldId id="260" r:id="rId5"/>
    <p:sldId id="261" r:id="rId6"/>
    <p:sldId id="262" r:id="rId7"/>
    <p:sldId id="263" r:id="rId8"/>
    <p:sldId id="265" r:id="rId9"/>
    <p:sldId id="264"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7"/>
    <p:restoredTop sz="94633"/>
  </p:normalViewPr>
  <p:slideViewPr>
    <p:cSldViewPr snapToGrid="0" snapToObjects="1">
      <p:cViewPr varScale="1">
        <p:scale>
          <a:sx n="107" d="100"/>
          <a:sy n="107" d="100"/>
        </p:scale>
        <p:origin x="176" y="5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AF96-5654-2C4E-98C0-F5725DC656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418BD3-C8F1-8C41-8793-8C8A1E2FB5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67F191-9B26-C846-9EE0-0DFC31E2E19F}"/>
              </a:ext>
            </a:extLst>
          </p:cNvPr>
          <p:cNvSpPr>
            <a:spLocks noGrp="1"/>
          </p:cNvSpPr>
          <p:nvPr>
            <p:ph type="dt" sz="half" idx="10"/>
          </p:nvPr>
        </p:nvSpPr>
        <p:spPr/>
        <p:txBody>
          <a:bodyPr/>
          <a:lstStyle/>
          <a:p>
            <a:fld id="{94F92842-811E-374C-8062-DFCC40A9F3F2}" type="datetimeFigureOut">
              <a:rPr lang="en-US" smtClean="0"/>
              <a:t>9/5/19</a:t>
            </a:fld>
            <a:endParaRPr lang="en-US"/>
          </a:p>
        </p:txBody>
      </p:sp>
      <p:sp>
        <p:nvSpPr>
          <p:cNvPr id="5" name="Footer Placeholder 4">
            <a:extLst>
              <a:ext uri="{FF2B5EF4-FFF2-40B4-BE49-F238E27FC236}">
                <a16:creationId xmlns:a16="http://schemas.microsoft.com/office/drawing/2014/main" id="{129C36DB-19C7-F14F-94C6-3660E94A3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C6DDD-609B-4A42-BDBB-343FAB08E0A6}"/>
              </a:ext>
            </a:extLst>
          </p:cNvPr>
          <p:cNvSpPr>
            <a:spLocks noGrp="1"/>
          </p:cNvSpPr>
          <p:nvPr>
            <p:ph type="sldNum" sz="quarter" idx="12"/>
          </p:nvPr>
        </p:nvSpPr>
        <p:spPr/>
        <p:txBody>
          <a:bodyPr/>
          <a:lstStyle/>
          <a:p>
            <a:fld id="{1AF6962E-CAF9-8E4A-A074-6E9FF3EDF774}" type="slidenum">
              <a:rPr lang="en-US" smtClean="0"/>
              <a:t>‹#›</a:t>
            </a:fld>
            <a:endParaRPr lang="en-US"/>
          </a:p>
        </p:txBody>
      </p:sp>
    </p:spTree>
    <p:extLst>
      <p:ext uri="{BB962C8B-B14F-4D97-AF65-F5344CB8AC3E}">
        <p14:creationId xmlns:p14="http://schemas.microsoft.com/office/powerpoint/2010/main" val="980553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530F6-2B55-F04D-9346-DAE5FA4549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3F5EA-FBA4-3940-B06D-23BDD54981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2E727-1E46-2440-9A76-F88E44A7922B}"/>
              </a:ext>
            </a:extLst>
          </p:cNvPr>
          <p:cNvSpPr>
            <a:spLocks noGrp="1"/>
          </p:cNvSpPr>
          <p:nvPr>
            <p:ph type="dt" sz="half" idx="10"/>
          </p:nvPr>
        </p:nvSpPr>
        <p:spPr/>
        <p:txBody>
          <a:bodyPr/>
          <a:lstStyle/>
          <a:p>
            <a:fld id="{94F92842-811E-374C-8062-DFCC40A9F3F2}" type="datetimeFigureOut">
              <a:rPr lang="en-US" smtClean="0"/>
              <a:t>9/5/19</a:t>
            </a:fld>
            <a:endParaRPr lang="en-US"/>
          </a:p>
        </p:txBody>
      </p:sp>
      <p:sp>
        <p:nvSpPr>
          <p:cNvPr id="5" name="Footer Placeholder 4">
            <a:extLst>
              <a:ext uri="{FF2B5EF4-FFF2-40B4-BE49-F238E27FC236}">
                <a16:creationId xmlns:a16="http://schemas.microsoft.com/office/drawing/2014/main" id="{EFF969EE-509E-AE4F-8F8D-DCF1C21457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C4D1A-E977-8447-B995-45448FB8F238}"/>
              </a:ext>
            </a:extLst>
          </p:cNvPr>
          <p:cNvSpPr>
            <a:spLocks noGrp="1"/>
          </p:cNvSpPr>
          <p:nvPr>
            <p:ph type="sldNum" sz="quarter" idx="12"/>
          </p:nvPr>
        </p:nvSpPr>
        <p:spPr/>
        <p:txBody>
          <a:bodyPr/>
          <a:lstStyle/>
          <a:p>
            <a:fld id="{1AF6962E-CAF9-8E4A-A074-6E9FF3EDF774}" type="slidenum">
              <a:rPr lang="en-US" smtClean="0"/>
              <a:t>‹#›</a:t>
            </a:fld>
            <a:endParaRPr lang="en-US"/>
          </a:p>
        </p:txBody>
      </p:sp>
    </p:spTree>
    <p:extLst>
      <p:ext uri="{BB962C8B-B14F-4D97-AF65-F5344CB8AC3E}">
        <p14:creationId xmlns:p14="http://schemas.microsoft.com/office/powerpoint/2010/main" val="2733565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4DEBA6-8145-AD41-B309-3A785DDA74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313081-0D72-0F41-AA73-67F4D14A071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BECD2-F704-1643-B96F-D574EDB5761E}"/>
              </a:ext>
            </a:extLst>
          </p:cNvPr>
          <p:cNvSpPr>
            <a:spLocks noGrp="1"/>
          </p:cNvSpPr>
          <p:nvPr>
            <p:ph type="dt" sz="half" idx="10"/>
          </p:nvPr>
        </p:nvSpPr>
        <p:spPr/>
        <p:txBody>
          <a:bodyPr/>
          <a:lstStyle/>
          <a:p>
            <a:fld id="{94F92842-811E-374C-8062-DFCC40A9F3F2}" type="datetimeFigureOut">
              <a:rPr lang="en-US" smtClean="0"/>
              <a:t>9/5/19</a:t>
            </a:fld>
            <a:endParaRPr lang="en-US"/>
          </a:p>
        </p:txBody>
      </p:sp>
      <p:sp>
        <p:nvSpPr>
          <p:cNvPr id="5" name="Footer Placeholder 4">
            <a:extLst>
              <a:ext uri="{FF2B5EF4-FFF2-40B4-BE49-F238E27FC236}">
                <a16:creationId xmlns:a16="http://schemas.microsoft.com/office/drawing/2014/main" id="{EB6BC42E-6E24-B84A-898F-F47F092A6E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DFB09-82D0-8C4A-8BA4-3DBB1499794A}"/>
              </a:ext>
            </a:extLst>
          </p:cNvPr>
          <p:cNvSpPr>
            <a:spLocks noGrp="1"/>
          </p:cNvSpPr>
          <p:nvPr>
            <p:ph type="sldNum" sz="quarter" idx="12"/>
          </p:nvPr>
        </p:nvSpPr>
        <p:spPr/>
        <p:txBody>
          <a:bodyPr/>
          <a:lstStyle/>
          <a:p>
            <a:fld id="{1AF6962E-CAF9-8E4A-A074-6E9FF3EDF774}" type="slidenum">
              <a:rPr lang="en-US" smtClean="0"/>
              <a:t>‹#›</a:t>
            </a:fld>
            <a:endParaRPr lang="en-US"/>
          </a:p>
        </p:txBody>
      </p:sp>
    </p:spTree>
    <p:extLst>
      <p:ext uri="{BB962C8B-B14F-4D97-AF65-F5344CB8AC3E}">
        <p14:creationId xmlns:p14="http://schemas.microsoft.com/office/powerpoint/2010/main" val="3497796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216E-7E68-7141-B972-31FEDFCBA8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82D43-DA04-D047-AD7C-ECE3ADD8E13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CCEAE-C2BF-B54D-89D0-4EF947A6895D}"/>
              </a:ext>
            </a:extLst>
          </p:cNvPr>
          <p:cNvSpPr>
            <a:spLocks noGrp="1"/>
          </p:cNvSpPr>
          <p:nvPr>
            <p:ph type="dt" sz="half" idx="10"/>
          </p:nvPr>
        </p:nvSpPr>
        <p:spPr/>
        <p:txBody>
          <a:bodyPr/>
          <a:lstStyle/>
          <a:p>
            <a:fld id="{94F92842-811E-374C-8062-DFCC40A9F3F2}" type="datetimeFigureOut">
              <a:rPr lang="en-US" smtClean="0"/>
              <a:t>9/5/19</a:t>
            </a:fld>
            <a:endParaRPr lang="en-US"/>
          </a:p>
        </p:txBody>
      </p:sp>
      <p:sp>
        <p:nvSpPr>
          <p:cNvPr id="5" name="Footer Placeholder 4">
            <a:extLst>
              <a:ext uri="{FF2B5EF4-FFF2-40B4-BE49-F238E27FC236}">
                <a16:creationId xmlns:a16="http://schemas.microsoft.com/office/drawing/2014/main" id="{66E166BF-ECE5-BA46-B03B-2DE69BAFFF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6CC2A-0EE2-A04C-BAAA-B0D61D0899CA}"/>
              </a:ext>
            </a:extLst>
          </p:cNvPr>
          <p:cNvSpPr>
            <a:spLocks noGrp="1"/>
          </p:cNvSpPr>
          <p:nvPr>
            <p:ph type="sldNum" sz="quarter" idx="12"/>
          </p:nvPr>
        </p:nvSpPr>
        <p:spPr/>
        <p:txBody>
          <a:bodyPr/>
          <a:lstStyle/>
          <a:p>
            <a:fld id="{1AF6962E-CAF9-8E4A-A074-6E9FF3EDF774}" type="slidenum">
              <a:rPr lang="en-US" smtClean="0"/>
              <a:t>‹#›</a:t>
            </a:fld>
            <a:endParaRPr lang="en-US"/>
          </a:p>
        </p:txBody>
      </p:sp>
    </p:spTree>
    <p:extLst>
      <p:ext uri="{BB962C8B-B14F-4D97-AF65-F5344CB8AC3E}">
        <p14:creationId xmlns:p14="http://schemas.microsoft.com/office/powerpoint/2010/main" val="545926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C4DD9-6763-8E4F-905F-89BCFD8875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5DD3C5-DC46-064A-B901-6589E15969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C30462D-E55B-4245-9264-8A55EAA88D2A}"/>
              </a:ext>
            </a:extLst>
          </p:cNvPr>
          <p:cNvSpPr>
            <a:spLocks noGrp="1"/>
          </p:cNvSpPr>
          <p:nvPr>
            <p:ph type="dt" sz="half" idx="10"/>
          </p:nvPr>
        </p:nvSpPr>
        <p:spPr/>
        <p:txBody>
          <a:bodyPr/>
          <a:lstStyle/>
          <a:p>
            <a:fld id="{94F92842-811E-374C-8062-DFCC40A9F3F2}" type="datetimeFigureOut">
              <a:rPr lang="en-US" smtClean="0"/>
              <a:t>9/5/19</a:t>
            </a:fld>
            <a:endParaRPr lang="en-US"/>
          </a:p>
        </p:txBody>
      </p:sp>
      <p:sp>
        <p:nvSpPr>
          <p:cNvPr id="5" name="Footer Placeholder 4">
            <a:extLst>
              <a:ext uri="{FF2B5EF4-FFF2-40B4-BE49-F238E27FC236}">
                <a16:creationId xmlns:a16="http://schemas.microsoft.com/office/drawing/2014/main" id="{7CDEACF6-82DF-6C4B-A9D7-B503F87A29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12B96-FCDE-B548-8633-758ACC72B05C}"/>
              </a:ext>
            </a:extLst>
          </p:cNvPr>
          <p:cNvSpPr>
            <a:spLocks noGrp="1"/>
          </p:cNvSpPr>
          <p:nvPr>
            <p:ph type="sldNum" sz="quarter" idx="12"/>
          </p:nvPr>
        </p:nvSpPr>
        <p:spPr/>
        <p:txBody>
          <a:bodyPr/>
          <a:lstStyle/>
          <a:p>
            <a:fld id="{1AF6962E-CAF9-8E4A-A074-6E9FF3EDF774}" type="slidenum">
              <a:rPr lang="en-US" smtClean="0"/>
              <a:t>‹#›</a:t>
            </a:fld>
            <a:endParaRPr lang="en-US"/>
          </a:p>
        </p:txBody>
      </p:sp>
    </p:spTree>
    <p:extLst>
      <p:ext uri="{BB962C8B-B14F-4D97-AF65-F5344CB8AC3E}">
        <p14:creationId xmlns:p14="http://schemas.microsoft.com/office/powerpoint/2010/main" val="4254214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065C0-25E7-BE40-9792-AF11760E33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69C5C5-FFB8-6440-AD17-2226242C777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00AD16-631A-1940-B93E-9888B12536A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1BA183-A066-634F-AB7D-9D1BE920853D}"/>
              </a:ext>
            </a:extLst>
          </p:cNvPr>
          <p:cNvSpPr>
            <a:spLocks noGrp="1"/>
          </p:cNvSpPr>
          <p:nvPr>
            <p:ph type="dt" sz="half" idx="10"/>
          </p:nvPr>
        </p:nvSpPr>
        <p:spPr/>
        <p:txBody>
          <a:bodyPr/>
          <a:lstStyle/>
          <a:p>
            <a:fld id="{94F92842-811E-374C-8062-DFCC40A9F3F2}" type="datetimeFigureOut">
              <a:rPr lang="en-US" smtClean="0"/>
              <a:t>9/5/19</a:t>
            </a:fld>
            <a:endParaRPr lang="en-US"/>
          </a:p>
        </p:txBody>
      </p:sp>
      <p:sp>
        <p:nvSpPr>
          <p:cNvPr id="6" name="Footer Placeholder 5">
            <a:extLst>
              <a:ext uri="{FF2B5EF4-FFF2-40B4-BE49-F238E27FC236}">
                <a16:creationId xmlns:a16="http://schemas.microsoft.com/office/drawing/2014/main" id="{8B1BDD4C-83B5-264F-8DC9-7B13CC1FF7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ACC212-EE1B-A14B-9656-42B7C6BA5A98}"/>
              </a:ext>
            </a:extLst>
          </p:cNvPr>
          <p:cNvSpPr>
            <a:spLocks noGrp="1"/>
          </p:cNvSpPr>
          <p:nvPr>
            <p:ph type="sldNum" sz="quarter" idx="12"/>
          </p:nvPr>
        </p:nvSpPr>
        <p:spPr/>
        <p:txBody>
          <a:bodyPr/>
          <a:lstStyle/>
          <a:p>
            <a:fld id="{1AF6962E-CAF9-8E4A-A074-6E9FF3EDF774}" type="slidenum">
              <a:rPr lang="en-US" smtClean="0"/>
              <a:t>‹#›</a:t>
            </a:fld>
            <a:endParaRPr lang="en-US"/>
          </a:p>
        </p:txBody>
      </p:sp>
    </p:spTree>
    <p:extLst>
      <p:ext uri="{BB962C8B-B14F-4D97-AF65-F5344CB8AC3E}">
        <p14:creationId xmlns:p14="http://schemas.microsoft.com/office/powerpoint/2010/main" val="1588751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7D13-7AE1-1F40-B233-800D090DFC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9CB19D-08D2-A34A-9EC2-1AAE3FC189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3EDC958-2115-A34A-B8AB-7378A9EAFE8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B00BDF-2557-664E-B0DA-1217BE726D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FFE022-B19E-4C43-8C41-475B768EB73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AAD06B-258D-C346-B2EE-B0A58B369393}"/>
              </a:ext>
            </a:extLst>
          </p:cNvPr>
          <p:cNvSpPr>
            <a:spLocks noGrp="1"/>
          </p:cNvSpPr>
          <p:nvPr>
            <p:ph type="dt" sz="half" idx="10"/>
          </p:nvPr>
        </p:nvSpPr>
        <p:spPr/>
        <p:txBody>
          <a:bodyPr/>
          <a:lstStyle/>
          <a:p>
            <a:fld id="{94F92842-811E-374C-8062-DFCC40A9F3F2}" type="datetimeFigureOut">
              <a:rPr lang="en-US" smtClean="0"/>
              <a:t>9/5/19</a:t>
            </a:fld>
            <a:endParaRPr lang="en-US"/>
          </a:p>
        </p:txBody>
      </p:sp>
      <p:sp>
        <p:nvSpPr>
          <p:cNvPr id="8" name="Footer Placeholder 7">
            <a:extLst>
              <a:ext uri="{FF2B5EF4-FFF2-40B4-BE49-F238E27FC236}">
                <a16:creationId xmlns:a16="http://schemas.microsoft.com/office/drawing/2014/main" id="{1D326C21-E3BF-0548-AAF6-70EFF1BC7E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6CF4C3-783B-3C4B-931A-40F11E66A9CC}"/>
              </a:ext>
            </a:extLst>
          </p:cNvPr>
          <p:cNvSpPr>
            <a:spLocks noGrp="1"/>
          </p:cNvSpPr>
          <p:nvPr>
            <p:ph type="sldNum" sz="quarter" idx="12"/>
          </p:nvPr>
        </p:nvSpPr>
        <p:spPr/>
        <p:txBody>
          <a:bodyPr/>
          <a:lstStyle/>
          <a:p>
            <a:fld id="{1AF6962E-CAF9-8E4A-A074-6E9FF3EDF774}" type="slidenum">
              <a:rPr lang="en-US" smtClean="0"/>
              <a:t>‹#›</a:t>
            </a:fld>
            <a:endParaRPr lang="en-US"/>
          </a:p>
        </p:txBody>
      </p:sp>
    </p:spTree>
    <p:extLst>
      <p:ext uri="{BB962C8B-B14F-4D97-AF65-F5344CB8AC3E}">
        <p14:creationId xmlns:p14="http://schemas.microsoft.com/office/powerpoint/2010/main" val="645611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85440-E58D-904F-A698-048AA5263C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3DEB5F-6CD2-4E4D-923A-41B451CFED6C}"/>
              </a:ext>
            </a:extLst>
          </p:cNvPr>
          <p:cNvSpPr>
            <a:spLocks noGrp="1"/>
          </p:cNvSpPr>
          <p:nvPr>
            <p:ph type="dt" sz="half" idx="10"/>
          </p:nvPr>
        </p:nvSpPr>
        <p:spPr/>
        <p:txBody>
          <a:bodyPr/>
          <a:lstStyle/>
          <a:p>
            <a:fld id="{94F92842-811E-374C-8062-DFCC40A9F3F2}" type="datetimeFigureOut">
              <a:rPr lang="en-US" smtClean="0"/>
              <a:t>9/5/19</a:t>
            </a:fld>
            <a:endParaRPr lang="en-US"/>
          </a:p>
        </p:txBody>
      </p:sp>
      <p:sp>
        <p:nvSpPr>
          <p:cNvPr id="4" name="Footer Placeholder 3">
            <a:extLst>
              <a:ext uri="{FF2B5EF4-FFF2-40B4-BE49-F238E27FC236}">
                <a16:creationId xmlns:a16="http://schemas.microsoft.com/office/drawing/2014/main" id="{47DBEB5D-22B5-F843-8A0E-384B52E6D4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2AE914-B80C-6A4A-BE7E-C317AC71A62D}"/>
              </a:ext>
            </a:extLst>
          </p:cNvPr>
          <p:cNvSpPr>
            <a:spLocks noGrp="1"/>
          </p:cNvSpPr>
          <p:nvPr>
            <p:ph type="sldNum" sz="quarter" idx="12"/>
          </p:nvPr>
        </p:nvSpPr>
        <p:spPr/>
        <p:txBody>
          <a:bodyPr/>
          <a:lstStyle/>
          <a:p>
            <a:fld id="{1AF6962E-CAF9-8E4A-A074-6E9FF3EDF774}" type="slidenum">
              <a:rPr lang="en-US" smtClean="0"/>
              <a:t>‹#›</a:t>
            </a:fld>
            <a:endParaRPr lang="en-US"/>
          </a:p>
        </p:txBody>
      </p:sp>
    </p:spTree>
    <p:extLst>
      <p:ext uri="{BB962C8B-B14F-4D97-AF65-F5344CB8AC3E}">
        <p14:creationId xmlns:p14="http://schemas.microsoft.com/office/powerpoint/2010/main" val="1764368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0F2BE8-7B85-E547-9F89-2818C0141155}"/>
              </a:ext>
            </a:extLst>
          </p:cNvPr>
          <p:cNvSpPr>
            <a:spLocks noGrp="1"/>
          </p:cNvSpPr>
          <p:nvPr>
            <p:ph type="dt" sz="half" idx="10"/>
          </p:nvPr>
        </p:nvSpPr>
        <p:spPr/>
        <p:txBody>
          <a:bodyPr/>
          <a:lstStyle/>
          <a:p>
            <a:fld id="{94F92842-811E-374C-8062-DFCC40A9F3F2}" type="datetimeFigureOut">
              <a:rPr lang="en-US" smtClean="0"/>
              <a:t>9/5/19</a:t>
            </a:fld>
            <a:endParaRPr lang="en-US"/>
          </a:p>
        </p:txBody>
      </p:sp>
      <p:sp>
        <p:nvSpPr>
          <p:cNvPr id="3" name="Footer Placeholder 2">
            <a:extLst>
              <a:ext uri="{FF2B5EF4-FFF2-40B4-BE49-F238E27FC236}">
                <a16:creationId xmlns:a16="http://schemas.microsoft.com/office/drawing/2014/main" id="{B22D3B69-C443-874F-B0ED-C13B74B305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46CBA4-AEB9-2F4E-95CA-A113037FD0A3}"/>
              </a:ext>
            </a:extLst>
          </p:cNvPr>
          <p:cNvSpPr>
            <a:spLocks noGrp="1"/>
          </p:cNvSpPr>
          <p:nvPr>
            <p:ph type="sldNum" sz="quarter" idx="12"/>
          </p:nvPr>
        </p:nvSpPr>
        <p:spPr/>
        <p:txBody>
          <a:bodyPr/>
          <a:lstStyle/>
          <a:p>
            <a:fld id="{1AF6962E-CAF9-8E4A-A074-6E9FF3EDF774}" type="slidenum">
              <a:rPr lang="en-US" smtClean="0"/>
              <a:t>‹#›</a:t>
            </a:fld>
            <a:endParaRPr lang="en-US"/>
          </a:p>
        </p:txBody>
      </p:sp>
    </p:spTree>
    <p:extLst>
      <p:ext uri="{BB962C8B-B14F-4D97-AF65-F5344CB8AC3E}">
        <p14:creationId xmlns:p14="http://schemas.microsoft.com/office/powerpoint/2010/main" val="1375172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76F5D-7BDB-4E40-B098-440819298E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6D0F41-5CF3-9748-B6F3-234698B4C0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F864BA-EB2F-2542-8A2F-5D544CC8B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30DB12-E2FE-6848-B22D-C3C6A8141BC4}"/>
              </a:ext>
            </a:extLst>
          </p:cNvPr>
          <p:cNvSpPr>
            <a:spLocks noGrp="1"/>
          </p:cNvSpPr>
          <p:nvPr>
            <p:ph type="dt" sz="half" idx="10"/>
          </p:nvPr>
        </p:nvSpPr>
        <p:spPr/>
        <p:txBody>
          <a:bodyPr/>
          <a:lstStyle/>
          <a:p>
            <a:fld id="{94F92842-811E-374C-8062-DFCC40A9F3F2}" type="datetimeFigureOut">
              <a:rPr lang="en-US" smtClean="0"/>
              <a:t>9/5/19</a:t>
            </a:fld>
            <a:endParaRPr lang="en-US"/>
          </a:p>
        </p:txBody>
      </p:sp>
      <p:sp>
        <p:nvSpPr>
          <p:cNvPr id="6" name="Footer Placeholder 5">
            <a:extLst>
              <a:ext uri="{FF2B5EF4-FFF2-40B4-BE49-F238E27FC236}">
                <a16:creationId xmlns:a16="http://schemas.microsoft.com/office/drawing/2014/main" id="{093D4606-18B5-DE49-9EE8-14C8BEC142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09E05F-C840-C14A-B4FC-4D987C40C57C}"/>
              </a:ext>
            </a:extLst>
          </p:cNvPr>
          <p:cNvSpPr>
            <a:spLocks noGrp="1"/>
          </p:cNvSpPr>
          <p:nvPr>
            <p:ph type="sldNum" sz="quarter" idx="12"/>
          </p:nvPr>
        </p:nvSpPr>
        <p:spPr/>
        <p:txBody>
          <a:bodyPr/>
          <a:lstStyle/>
          <a:p>
            <a:fld id="{1AF6962E-CAF9-8E4A-A074-6E9FF3EDF774}" type="slidenum">
              <a:rPr lang="en-US" smtClean="0"/>
              <a:t>‹#›</a:t>
            </a:fld>
            <a:endParaRPr lang="en-US"/>
          </a:p>
        </p:txBody>
      </p:sp>
    </p:spTree>
    <p:extLst>
      <p:ext uri="{BB962C8B-B14F-4D97-AF65-F5344CB8AC3E}">
        <p14:creationId xmlns:p14="http://schemas.microsoft.com/office/powerpoint/2010/main" val="439283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4240A-D46C-5D42-B465-58FCA6CE23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9829E3-3474-1243-B0D3-4ED1E5DA98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4A447E-8531-D64D-942A-3076087594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8A5FDE-29DE-1C4A-AA5D-9DED3F258C79}"/>
              </a:ext>
            </a:extLst>
          </p:cNvPr>
          <p:cNvSpPr>
            <a:spLocks noGrp="1"/>
          </p:cNvSpPr>
          <p:nvPr>
            <p:ph type="dt" sz="half" idx="10"/>
          </p:nvPr>
        </p:nvSpPr>
        <p:spPr/>
        <p:txBody>
          <a:bodyPr/>
          <a:lstStyle/>
          <a:p>
            <a:fld id="{94F92842-811E-374C-8062-DFCC40A9F3F2}" type="datetimeFigureOut">
              <a:rPr lang="en-US" smtClean="0"/>
              <a:t>9/5/19</a:t>
            </a:fld>
            <a:endParaRPr lang="en-US"/>
          </a:p>
        </p:txBody>
      </p:sp>
      <p:sp>
        <p:nvSpPr>
          <p:cNvPr id="6" name="Footer Placeholder 5">
            <a:extLst>
              <a:ext uri="{FF2B5EF4-FFF2-40B4-BE49-F238E27FC236}">
                <a16:creationId xmlns:a16="http://schemas.microsoft.com/office/drawing/2014/main" id="{61F4ADB3-602A-474D-8EB1-48AA7744E6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758236-5E41-4941-8BD3-C61A0B10D9E5}"/>
              </a:ext>
            </a:extLst>
          </p:cNvPr>
          <p:cNvSpPr>
            <a:spLocks noGrp="1"/>
          </p:cNvSpPr>
          <p:nvPr>
            <p:ph type="sldNum" sz="quarter" idx="12"/>
          </p:nvPr>
        </p:nvSpPr>
        <p:spPr/>
        <p:txBody>
          <a:bodyPr/>
          <a:lstStyle/>
          <a:p>
            <a:fld id="{1AF6962E-CAF9-8E4A-A074-6E9FF3EDF774}" type="slidenum">
              <a:rPr lang="en-US" smtClean="0"/>
              <a:t>‹#›</a:t>
            </a:fld>
            <a:endParaRPr lang="en-US"/>
          </a:p>
        </p:txBody>
      </p:sp>
    </p:spTree>
    <p:extLst>
      <p:ext uri="{BB962C8B-B14F-4D97-AF65-F5344CB8AC3E}">
        <p14:creationId xmlns:p14="http://schemas.microsoft.com/office/powerpoint/2010/main" val="2099603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A58914-92E3-CE4D-81CD-D335839084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5AD595-A72F-574D-A9BE-09E712BD0C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3A2D6E-9A1B-954C-8DE9-FC61AF4917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F92842-811E-374C-8062-DFCC40A9F3F2}" type="datetimeFigureOut">
              <a:rPr lang="en-US" smtClean="0"/>
              <a:t>9/5/19</a:t>
            </a:fld>
            <a:endParaRPr lang="en-US"/>
          </a:p>
        </p:txBody>
      </p:sp>
      <p:sp>
        <p:nvSpPr>
          <p:cNvPr id="5" name="Footer Placeholder 4">
            <a:extLst>
              <a:ext uri="{FF2B5EF4-FFF2-40B4-BE49-F238E27FC236}">
                <a16:creationId xmlns:a16="http://schemas.microsoft.com/office/drawing/2014/main" id="{572C096A-2985-3E48-9677-2BC9554E7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B59292-00BB-2142-AF6D-9238F520CC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6962E-CAF9-8E4A-A074-6E9FF3EDF774}" type="slidenum">
              <a:rPr lang="en-US" smtClean="0"/>
              <a:t>‹#›</a:t>
            </a:fld>
            <a:endParaRPr lang="en-US"/>
          </a:p>
        </p:txBody>
      </p:sp>
    </p:spTree>
    <p:extLst>
      <p:ext uri="{BB962C8B-B14F-4D97-AF65-F5344CB8AC3E}">
        <p14:creationId xmlns:p14="http://schemas.microsoft.com/office/powerpoint/2010/main" val="3787903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A29E1-4415-2B46-9BC3-3F0F9F6C5C2F}"/>
              </a:ext>
            </a:extLst>
          </p:cNvPr>
          <p:cNvSpPr>
            <a:spLocks noGrp="1"/>
          </p:cNvSpPr>
          <p:nvPr>
            <p:ph type="ctrTitle"/>
          </p:nvPr>
        </p:nvSpPr>
        <p:spPr/>
        <p:txBody>
          <a:bodyPr/>
          <a:lstStyle/>
          <a:p>
            <a:r>
              <a:rPr lang="en-US" dirty="0"/>
              <a:t>Weeds Weeds Weeds</a:t>
            </a:r>
          </a:p>
        </p:txBody>
      </p:sp>
      <p:sp>
        <p:nvSpPr>
          <p:cNvPr id="3" name="Subtitle 2">
            <a:extLst>
              <a:ext uri="{FF2B5EF4-FFF2-40B4-BE49-F238E27FC236}">
                <a16:creationId xmlns:a16="http://schemas.microsoft.com/office/drawing/2014/main" id="{4A6BFB29-7D37-B647-B0A3-4CB4D42FB620}"/>
              </a:ext>
            </a:extLst>
          </p:cNvPr>
          <p:cNvSpPr>
            <a:spLocks noGrp="1"/>
          </p:cNvSpPr>
          <p:nvPr>
            <p:ph type="subTitle" idx="1"/>
          </p:nvPr>
        </p:nvSpPr>
        <p:spPr/>
        <p:txBody>
          <a:bodyPr/>
          <a:lstStyle/>
          <a:p>
            <a:r>
              <a:rPr lang="en-US" dirty="0"/>
              <a:t>Assignment: Botanical Drawings</a:t>
            </a:r>
          </a:p>
          <a:p>
            <a:r>
              <a:rPr lang="en-US" dirty="0"/>
              <a:t>Due Sept. 18/19</a:t>
            </a:r>
          </a:p>
        </p:txBody>
      </p:sp>
    </p:spTree>
    <p:extLst>
      <p:ext uri="{BB962C8B-B14F-4D97-AF65-F5344CB8AC3E}">
        <p14:creationId xmlns:p14="http://schemas.microsoft.com/office/powerpoint/2010/main" val="1586143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33FDC-83BA-4146-B5F2-B7AA2B21ECF4}"/>
              </a:ext>
            </a:extLst>
          </p:cNvPr>
          <p:cNvSpPr>
            <a:spLocks noGrp="1"/>
          </p:cNvSpPr>
          <p:nvPr>
            <p:ph type="title"/>
          </p:nvPr>
        </p:nvSpPr>
        <p:spPr/>
        <p:txBody>
          <a:bodyPr/>
          <a:lstStyle/>
          <a:p>
            <a:r>
              <a:rPr lang="en-US" dirty="0"/>
              <a:t>Timeline for Day 1/2 Classes:</a:t>
            </a:r>
          </a:p>
        </p:txBody>
      </p:sp>
      <p:sp>
        <p:nvSpPr>
          <p:cNvPr id="3" name="Content Placeholder 2">
            <a:extLst>
              <a:ext uri="{FF2B5EF4-FFF2-40B4-BE49-F238E27FC236}">
                <a16:creationId xmlns:a16="http://schemas.microsoft.com/office/drawing/2014/main" id="{87A1CF4B-E728-834E-AC37-764977981578}"/>
              </a:ext>
            </a:extLst>
          </p:cNvPr>
          <p:cNvSpPr>
            <a:spLocks noGrp="1"/>
          </p:cNvSpPr>
          <p:nvPr>
            <p:ph idx="1"/>
          </p:nvPr>
        </p:nvSpPr>
        <p:spPr/>
        <p:txBody>
          <a:bodyPr/>
          <a:lstStyle/>
          <a:p>
            <a:r>
              <a:rPr lang="en-US" dirty="0"/>
              <a:t>Sept 6/9: Drawing lessons &amp; research your weeds.</a:t>
            </a:r>
          </a:p>
          <a:p>
            <a:r>
              <a:rPr lang="en-US" dirty="0"/>
              <a:t>Sept 10/11: Bring your plant to class! Photograph and draw draw draw!</a:t>
            </a:r>
          </a:p>
          <a:p>
            <a:r>
              <a:rPr lang="en-US" dirty="0"/>
              <a:t>Sept 12/13: Work on drawings</a:t>
            </a:r>
          </a:p>
          <a:p>
            <a:r>
              <a:rPr lang="en-US" dirty="0"/>
              <a:t>Sept 16/17: Work on drawings</a:t>
            </a:r>
          </a:p>
          <a:p>
            <a:r>
              <a:rPr lang="en-US" dirty="0"/>
              <a:t>Sept 18/19: Drawings due!</a:t>
            </a:r>
          </a:p>
        </p:txBody>
      </p:sp>
      <p:pic>
        <p:nvPicPr>
          <p:cNvPr id="4" name="Picture 3">
            <a:extLst>
              <a:ext uri="{FF2B5EF4-FFF2-40B4-BE49-F238E27FC236}">
                <a16:creationId xmlns:a16="http://schemas.microsoft.com/office/drawing/2014/main" id="{BB2422AD-0F26-7C42-B983-68EA2F14278D}"/>
              </a:ext>
            </a:extLst>
          </p:cNvPr>
          <p:cNvPicPr>
            <a:picLocks noChangeAspect="1"/>
          </p:cNvPicPr>
          <p:nvPr/>
        </p:nvPicPr>
        <p:blipFill>
          <a:blip r:embed="rId2"/>
          <a:stretch>
            <a:fillRect/>
          </a:stretch>
        </p:blipFill>
        <p:spPr>
          <a:xfrm rot="16200000">
            <a:off x="6858880" y="1710268"/>
            <a:ext cx="3752108" cy="6032665"/>
          </a:xfrm>
          <a:prstGeom prst="rect">
            <a:avLst/>
          </a:prstGeom>
        </p:spPr>
      </p:pic>
    </p:spTree>
    <p:extLst>
      <p:ext uri="{BB962C8B-B14F-4D97-AF65-F5344CB8AC3E}">
        <p14:creationId xmlns:p14="http://schemas.microsoft.com/office/powerpoint/2010/main" val="3289958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F3CF3-CE9E-DD4A-9BC7-844B72CF747A}"/>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1E8F0FF0-DE8D-EA42-9013-FAB7013B90E5}"/>
              </a:ext>
            </a:extLst>
          </p:cNvPr>
          <p:cNvSpPr>
            <a:spLocks noGrp="1"/>
          </p:cNvSpPr>
          <p:nvPr>
            <p:ph idx="1"/>
          </p:nvPr>
        </p:nvSpPr>
        <p:spPr>
          <a:xfrm>
            <a:off x="838200" y="1825625"/>
            <a:ext cx="4137561" cy="4351338"/>
          </a:xfrm>
        </p:spPr>
        <p:txBody>
          <a:bodyPr/>
          <a:lstStyle/>
          <a:p>
            <a:r>
              <a:rPr lang="en-US" dirty="0"/>
              <a:t>Choose a weed. Look outside, along the Arbutus Greenway, in your back yard, along fences, and near areas that are not gardened. </a:t>
            </a:r>
          </a:p>
          <a:p>
            <a:endParaRPr lang="en-US" dirty="0"/>
          </a:p>
        </p:txBody>
      </p:sp>
      <p:pic>
        <p:nvPicPr>
          <p:cNvPr id="4" name="Picture 3">
            <a:extLst>
              <a:ext uri="{FF2B5EF4-FFF2-40B4-BE49-F238E27FC236}">
                <a16:creationId xmlns:a16="http://schemas.microsoft.com/office/drawing/2014/main" id="{5CF76316-FE1C-6549-913B-61DF0B65CE09}"/>
              </a:ext>
            </a:extLst>
          </p:cNvPr>
          <p:cNvPicPr>
            <a:picLocks noChangeAspect="1"/>
          </p:cNvPicPr>
          <p:nvPr/>
        </p:nvPicPr>
        <p:blipFill>
          <a:blip r:embed="rId2"/>
          <a:stretch>
            <a:fillRect/>
          </a:stretch>
        </p:blipFill>
        <p:spPr>
          <a:xfrm>
            <a:off x="5165766" y="1825625"/>
            <a:ext cx="6922030" cy="4610072"/>
          </a:xfrm>
          <a:prstGeom prst="rect">
            <a:avLst/>
          </a:prstGeom>
        </p:spPr>
      </p:pic>
    </p:spTree>
    <p:extLst>
      <p:ext uri="{BB962C8B-B14F-4D97-AF65-F5344CB8AC3E}">
        <p14:creationId xmlns:p14="http://schemas.microsoft.com/office/powerpoint/2010/main" val="2646640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B6F09-96E6-5B45-9C65-A569C84EEE9D}"/>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F67C4333-FEF1-694A-B389-4B711B20BEC6}"/>
              </a:ext>
            </a:extLst>
          </p:cNvPr>
          <p:cNvSpPr>
            <a:spLocks noGrp="1"/>
          </p:cNvSpPr>
          <p:nvPr>
            <p:ph idx="1"/>
          </p:nvPr>
        </p:nvSpPr>
        <p:spPr>
          <a:xfrm>
            <a:off x="838200" y="1825625"/>
            <a:ext cx="3686299" cy="4351338"/>
          </a:xfrm>
        </p:spPr>
        <p:txBody>
          <a:bodyPr/>
          <a:lstStyle/>
          <a:p>
            <a:r>
              <a:rPr lang="en-US" dirty="0"/>
              <a:t>Keep in mind that a few plants in BC are poisonous or can cause burns, but it’s unlikely that you’ll find them in Vancouver. Please be thoughtful about what you collect, and if you’re not sure, don’t touch it!</a:t>
            </a:r>
          </a:p>
          <a:p>
            <a:endParaRPr lang="en-US" dirty="0"/>
          </a:p>
        </p:txBody>
      </p:sp>
      <p:pic>
        <p:nvPicPr>
          <p:cNvPr id="4" name="Picture 3">
            <a:extLst>
              <a:ext uri="{FF2B5EF4-FFF2-40B4-BE49-F238E27FC236}">
                <a16:creationId xmlns:a16="http://schemas.microsoft.com/office/drawing/2014/main" id="{19DA5431-BF9A-B144-AE2E-4FBAF7D8B703}"/>
              </a:ext>
            </a:extLst>
          </p:cNvPr>
          <p:cNvPicPr>
            <a:picLocks noChangeAspect="1"/>
          </p:cNvPicPr>
          <p:nvPr/>
        </p:nvPicPr>
        <p:blipFill>
          <a:blip r:embed="rId2"/>
          <a:stretch>
            <a:fillRect/>
          </a:stretch>
        </p:blipFill>
        <p:spPr>
          <a:xfrm>
            <a:off x="4524498" y="130571"/>
            <a:ext cx="3943083" cy="3292475"/>
          </a:xfrm>
          <a:prstGeom prst="rect">
            <a:avLst/>
          </a:prstGeom>
        </p:spPr>
      </p:pic>
      <p:sp>
        <p:nvSpPr>
          <p:cNvPr id="5" name="TextBox 4">
            <a:extLst>
              <a:ext uri="{FF2B5EF4-FFF2-40B4-BE49-F238E27FC236}">
                <a16:creationId xmlns:a16="http://schemas.microsoft.com/office/drawing/2014/main" id="{0777CFE7-DEB5-8F4D-AA7D-FF7F95E24138}"/>
              </a:ext>
            </a:extLst>
          </p:cNvPr>
          <p:cNvSpPr txBox="1"/>
          <p:nvPr/>
        </p:nvSpPr>
        <p:spPr>
          <a:xfrm>
            <a:off x="8467581" y="211777"/>
            <a:ext cx="1634422" cy="369332"/>
          </a:xfrm>
          <a:prstGeom prst="rect">
            <a:avLst/>
          </a:prstGeom>
          <a:noFill/>
        </p:spPr>
        <p:txBody>
          <a:bodyPr wrap="none" rtlCol="0">
            <a:spAutoFit/>
          </a:bodyPr>
          <a:lstStyle/>
          <a:p>
            <a:r>
              <a:rPr lang="en-US" dirty="0"/>
              <a:t>Giant Hogweed</a:t>
            </a:r>
          </a:p>
        </p:txBody>
      </p:sp>
      <p:pic>
        <p:nvPicPr>
          <p:cNvPr id="6" name="Picture 5">
            <a:extLst>
              <a:ext uri="{FF2B5EF4-FFF2-40B4-BE49-F238E27FC236}">
                <a16:creationId xmlns:a16="http://schemas.microsoft.com/office/drawing/2014/main" id="{852312FA-739A-654E-AC08-9843B49398E2}"/>
              </a:ext>
            </a:extLst>
          </p:cNvPr>
          <p:cNvPicPr>
            <a:picLocks noChangeAspect="1"/>
          </p:cNvPicPr>
          <p:nvPr/>
        </p:nvPicPr>
        <p:blipFill>
          <a:blip r:embed="rId3"/>
          <a:stretch>
            <a:fillRect/>
          </a:stretch>
        </p:blipFill>
        <p:spPr>
          <a:xfrm>
            <a:off x="8734571" y="883046"/>
            <a:ext cx="3390900" cy="2540000"/>
          </a:xfrm>
          <a:prstGeom prst="rect">
            <a:avLst/>
          </a:prstGeom>
        </p:spPr>
      </p:pic>
      <p:sp>
        <p:nvSpPr>
          <p:cNvPr id="7" name="TextBox 6">
            <a:extLst>
              <a:ext uri="{FF2B5EF4-FFF2-40B4-BE49-F238E27FC236}">
                <a16:creationId xmlns:a16="http://schemas.microsoft.com/office/drawing/2014/main" id="{C5763342-603A-EB4C-9AB3-616D97704DDB}"/>
              </a:ext>
            </a:extLst>
          </p:cNvPr>
          <p:cNvSpPr txBox="1"/>
          <p:nvPr/>
        </p:nvSpPr>
        <p:spPr>
          <a:xfrm>
            <a:off x="10767004" y="477306"/>
            <a:ext cx="1127168" cy="369332"/>
          </a:xfrm>
          <a:prstGeom prst="rect">
            <a:avLst/>
          </a:prstGeom>
          <a:noFill/>
        </p:spPr>
        <p:txBody>
          <a:bodyPr wrap="none" rtlCol="0">
            <a:spAutoFit/>
          </a:bodyPr>
          <a:lstStyle/>
          <a:p>
            <a:r>
              <a:rPr lang="en-US" dirty="0"/>
              <a:t>Poison Ivy</a:t>
            </a:r>
          </a:p>
        </p:txBody>
      </p:sp>
      <p:pic>
        <p:nvPicPr>
          <p:cNvPr id="8" name="Picture 7">
            <a:extLst>
              <a:ext uri="{FF2B5EF4-FFF2-40B4-BE49-F238E27FC236}">
                <a16:creationId xmlns:a16="http://schemas.microsoft.com/office/drawing/2014/main" id="{BE2B337B-F875-8641-9D88-A6A2C094848A}"/>
              </a:ext>
            </a:extLst>
          </p:cNvPr>
          <p:cNvPicPr>
            <a:picLocks noChangeAspect="1"/>
          </p:cNvPicPr>
          <p:nvPr/>
        </p:nvPicPr>
        <p:blipFill>
          <a:blip r:embed="rId4"/>
          <a:stretch>
            <a:fillRect/>
          </a:stretch>
        </p:blipFill>
        <p:spPr>
          <a:xfrm>
            <a:off x="4560569" y="3657600"/>
            <a:ext cx="3926134" cy="2944601"/>
          </a:xfrm>
          <a:prstGeom prst="rect">
            <a:avLst/>
          </a:prstGeom>
        </p:spPr>
      </p:pic>
      <p:sp>
        <p:nvSpPr>
          <p:cNvPr id="9" name="TextBox 8">
            <a:extLst>
              <a:ext uri="{FF2B5EF4-FFF2-40B4-BE49-F238E27FC236}">
                <a16:creationId xmlns:a16="http://schemas.microsoft.com/office/drawing/2014/main" id="{8E466077-0142-1C4A-AAAC-9573B9A8E42C}"/>
              </a:ext>
            </a:extLst>
          </p:cNvPr>
          <p:cNvSpPr txBox="1"/>
          <p:nvPr/>
        </p:nvSpPr>
        <p:spPr>
          <a:xfrm>
            <a:off x="2608303" y="6178757"/>
            <a:ext cx="1952266" cy="369332"/>
          </a:xfrm>
          <a:prstGeom prst="rect">
            <a:avLst/>
          </a:prstGeom>
          <a:noFill/>
        </p:spPr>
        <p:txBody>
          <a:bodyPr wrap="none" rtlCol="0">
            <a:spAutoFit/>
          </a:bodyPr>
          <a:lstStyle/>
          <a:p>
            <a:r>
              <a:rPr lang="en-US" dirty="0"/>
              <a:t>Deadly Nightshade</a:t>
            </a:r>
          </a:p>
        </p:txBody>
      </p:sp>
      <p:sp>
        <p:nvSpPr>
          <p:cNvPr id="10" name="TextBox 9">
            <a:extLst>
              <a:ext uri="{FF2B5EF4-FFF2-40B4-BE49-F238E27FC236}">
                <a16:creationId xmlns:a16="http://schemas.microsoft.com/office/drawing/2014/main" id="{14C0DD39-729C-4A40-9FDE-18B0DB17E7E9}"/>
              </a:ext>
            </a:extLst>
          </p:cNvPr>
          <p:cNvSpPr txBox="1"/>
          <p:nvPr/>
        </p:nvSpPr>
        <p:spPr>
          <a:xfrm>
            <a:off x="8637852" y="6477130"/>
            <a:ext cx="2928302" cy="369332"/>
          </a:xfrm>
          <a:prstGeom prst="rect">
            <a:avLst/>
          </a:prstGeom>
          <a:noFill/>
        </p:spPr>
        <p:txBody>
          <a:bodyPr wrap="none" rtlCol="0">
            <a:spAutoFit/>
          </a:bodyPr>
          <a:lstStyle/>
          <a:p>
            <a:r>
              <a:rPr lang="en-US" dirty="0"/>
              <a:t>Foxglove (digitalis </a:t>
            </a:r>
            <a:r>
              <a:rPr lang="en-US" dirty="0" err="1"/>
              <a:t>purpurea</a:t>
            </a:r>
            <a:r>
              <a:rPr lang="en-US" dirty="0"/>
              <a:t>)</a:t>
            </a:r>
          </a:p>
        </p:txBody>
      </p:sp>
      <p:pic>
        <p:nvPicPr>
          <p:cNvPr id="11" name="Picture 10">
            <a:extLst>
              <a:ext uri="{FF2B5EF4-FFF2-40B4-BE49-F238E27FC236}">
                <a16:creationId xmlns:a16="http://schemas.microsoft.com/office/drawing/2014/main" id="{1D9B5EE2-4B2D-1748-8495-63B6B481C279}"/>
              </a:ext>
            </a:extLst>
          </p:cNvPr>
          <p:cNvPicPr>
            <a:picLocks noChangeAspect="1"/>
          </p:cNvPicPr>
          <p:nvPr/>
        </p:nvPicPr>
        <p:blipFill>
          <a:blip r:embed="rId5"/>
          <a:stretch>
            <a:fillRect/>
          </a:stretch>
        </p:blipFill>
        <p:spPr>
          <a:xfrm>
            <a:off x="8718285" y="3669535"/>
            <a:ext cx="2084328" cy="2779104"/>
          </a:xfrm>
          <a:prstGeom prst="rect">
            <a:avLst/>
          </a:prstGeom>
        </p:spPr>
      </p:pic>
    </p:spTree>
    <p:extLst>
      <p:ext uri="{BB962C8B-B14F-4D97-AF65-F5344CB8AC3E}">
        <p14:creationId xmlns:p14="http://schemas.microsoft.com/office/powerpoint/2010/main" val="3288872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AFC1F-8592-DF43-96BF-41DDC798BAD7}"/>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1BFA9D64-F49A-2445-971E-E872663B4BFB}"/>
              </a:ext>
            </a:extLst>
          </p:cNvPr>
          <p:cNvSpPr>
            <a:spLocks noGrp="1"/>
          </p:cNvSpPr>
          <p:nvPr>
            <p:ph idx="1"/>
          </p:nvPr>
        </p:nvSpPr>
        <p:spPr>
          <a:xfrm>
            <a:off x="838200" y="1825625"/>
            <a:ext cx="3626922" cy="4351338"/>
          </a:xfrm>
        </p:spPr>
        <p:txBody>
          <a:bodyPr/>
          <a:lstStyle/>
          <a:p>
            <a:r>
              <a:rPr lang="en-US" dirty="0"/>
              <a:t>Collect the plant, including the roots if you can get them out. Wrap the roots in a bag with wet paper towel and bring the weed to our next class. TUESDAY!</a:t>
            </a:r>
          </a:p>
          <a:p>
            <a:endParaRPr lang="en-US" dirty="0"/>
          </a:p>
        </p:txBody>
      </p:sp>
      <p:pic>
        <p:nvPicPr>
          <p:cNvPr id="4" name="Picture 3">
            <a:extLst>
              <a:ext uri="{FF2B5EF4-FFF2-40B4-BE49-F238E27FC236}">
                <a16:creationId xmlns:a16="http://schemas.microsoft.com/office/drawing/2014/main" id="{E1FEDBD6-7B43-5C42-BBDF-681C9A821910}"/>
              </a:ext>
            </a:extLst>
          </p:cNvPr>
          <p:cNvPicPr>
            <a:picLocks noChangeAspect="1"/>
          </p:cNvPicPr>
          <p:nvPr/>
        </p:nvPicPr>
        <p:blipFill>
          <a:blip r:embed="rId2"/>
          <a:stretch>
            <a:fillRect/>
          </a:stretch>
        </p:blipFill>
        <p:spPr>
          <a:xfrm>
            <a:off x="5153561" y="1237755"/>
            <a:ext cx="6350000" cy="4762500"/>
          </a:xfrm>
          <a:prstGeom prst="rect">
            <a:avLst/>
          </a:prstGeom>
        </p:spPr>
      </p:pic>
    </p:spTree>
    <p:extLst>
      <p:ext uri="{BB962C8B-B14F-4D97-AF65-F5344CB8AC3E}">
        <p14:creationId xmlns:p14="http://schemas.microsoft.com/office/powerpoint/2010/main" val="766786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FFA4-3EAB-5342-8E6D-F21653913E83}"/>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072BB4CF-FA05-3147-B2A7-B218EF9781AE}"/>
              </a:ext>
            </a:extLst>
          </p:cNvPr>
          <p:cNvSpPr>
            <a:spLocks noGrp="1"/>
          </p:cNvSpPr>
          <p:nvPr>
            <p:ph idx="1"/>
          </p:nvPr>
        </p:nvSpPr>
        <p:spPr>
          <a:xfrm>
            <a:off x="838201" y="1825625"/>
            <a:ext cx="3306288" cy="4351338"/>
          </a:xfrm>
        </p:spPr>
        <p:txBody>
          <a:bodyPr/>
          <a:lstStyle/>
          <a:p>
            <a:r>
              <a:rPr lang="en-US" dirty="0"/>
              <a:t>In class, you will make a botanical study of the plant.</a:t>
            </a:r>
          </a:p>
          <a:p>
            <a:r>
              <a:rPr lang="en-US" dirty="0"/>
              <a:t>This includes drawing the whole plant as you see it, so you will need to observe it very carefully.</a:t>
            </a:r>
          </a:p>
          <a:p>
            <a:r>
              <a:rPr lang="en-US" dirty="0"/>
              <a:t>Take lots of photos!</a:t>
            </a:r>
          </a:p>
        </p:txBody>
      </p:sp>
      <p:pic>
        <p:nvPicPr>
          <p:cNvPr id="4" name="Picture 3">
            <a:extLst>
              <a:ext uri="{FF2B5EF4-FFF2-40B4-BE49-F238E27FC236}">
                <a16:creationId xmlns:a16="http://schemas.microsoft.com/office/drawing/2014/main" id="{F59D33B9-0F9B-2349-83CC-E6470E6049EF}"/>
              </a:ext>
            </a:extLst>
          </p:cNvPr>
          <p:cNvPicPr>
            <a:picLocks noChangeAspect="1"/>
          </p:cNvPicPr>
          <p:nvPr/>
        </p:nvPicPr>
        <p:blipFill>
          <a:blip r:embed="rId2"/>
          <a:stretch>
            <a:fillRect/>
          </a:stretch>
        </p:blipFill>
        <p:spPr>
          <a:xfrm>
            <a:off x="4144489" y="510638"/>
            <a:ext cx="7989610" cy="5807034"/>
          </a:xfrm>
          <a:prstGeom prst="rect">
            <a:avLst/>
          </a:prstGeom>
        </p:spPr>
      </p:pic>
    </p:spTree>
    <p:extLst>
      <p:ext uri="{BB962C8B-B14F-4D97-AF65-F5344CB8AC3E}">
        <p14:creationId xmlns:p14="http://schemas.microsoft.com/office/powerpoint/2010/main" val="884311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07868-C866-9949-8F0F-183B2489EA50}"/>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0A7DE1A6-A87D-FE48-8F6C-1248ADF6E449}"/>
              </a:ext>
            </a:extLst>
          </p:cNvPr>
          <p:cNvSpPr>
            <a:spLocks noGrp="1"/>
          </p:cNvSpPr>
          <p:nvPr>
            <p:ph idx="1"/>
          </p:nvPr>
        </p:nvSpPr>
        <p:spPr>
          <a:xfrm>
            <a:off x="838200" y="1825625"/>
            <a:ext cx="4042558" cy="4351338"/>
          </a:xfrm>
        </p:spPr>
        <p:txBody>
          <a:bodyPr/>
          <a:lstStyle/>
          <a:p>
            <a:r>
              <a:rPr lang="en-US" dirty="0"/>
              <a:t>Work on your drawing skills: accurate representation and shading. </a:t>
            </a:r>
          </a:p>
          <a:p>
            <a:r>
              <a:rPr lang="en-US" dirty="0"/>
              <a:t>Go slowly and work from light to dark. </a:t>
            </a:r>
          </a:p>
          <a:p>
            <a:r>
              <a:rPr lang="en-US" dirty="0"/>
              <a:t>Make sure you leave room on the page for a title and description.</a:t>
            </a:r>
          </a:p>
        </p:txBody>
      </p:sp>
      <p:pic>
        <p:nvPicPr>
          <p:cNvPr id="4" name="Picture 3">
            <a:extLst>
              <a:ext uri="{FF2B5EF4-FFF2-40B4-BE49-F238E27FC236}">
                <a16:creationId xmlns:a16="http://schemas.microsoft.com/office/drawing/2014/main" id="{A5F1D3E4-C40D-E24B-B658-271E3E6B9548}"/>
              </a:ext>
            </a:extLst>
          </p:cNvPr>
          <p:cNvPicPr>
            <a:picLocks noChangeAspect="1"/>
          </p:cNvPicPr>
          <p:nvPr/>
        </p:nvPicPr>
        <p:blipFill>
          <a:blip r:embed="rId2"/>
          <a:stretch>
            <a:fillRect/>
          </a:stretch>
        </p:blipFill>
        <p:spPr>
          <a:xfrm>
            <a:off x="5198094" y="911926"/>
            <a:ext cx="6807200" cy="5105400"/>
          </a:xfrm>
          <a:prstGeom prst="rect">
            <a:avLst/>
          </a:prstGeom>
        </p:spPr>
      </p:pic>
    </p:spTree>
    <p:extLst>
      <p:ext uri="{BB962C8B-B14F-4D97-AF65-F5344CB8AC3E}">
        <p14:creationId xmlns:p14="http://schemas.microsoft.com/office/powerpoint/2010/main" val="3954210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4F465-C898-9B41-8F43-5105C9A27E77}"/>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E7EDE1B6-C8F5-2245-ABC7-717DB130D073}"/>
              </a:ext>
            </a:extLst>
          </p:cNvPr>
          <p:cNvSpPr>
            <a:spLocks noGrp="1"/>
          </p:cNvSpPr>
          <p:nvPr>
            <p:ph idx="1"/>
          </p:nvPr>
        </p:nvSpPr>
        <p:spPr>
          <a:xfrm>
            <a:off x="838200" y="1825625"/>
            <a:ext cx="3733800" cy="4351338"/>
          </a:xfrm>
        </p:spPr>
        <p:txBody>
          <a:bodyPr/>
          <a:lstStyle/>
          <a:p>
            <a:r>
              <a:rPr lang="en-US" dirty="0"/>
              <a:t>Make a few thumbnail sketches of your composition in your sketchbook. </a:t>
            </a:r>
          </a:p>
          <a:p>
            <a:r>
              <a:rPr lang="en-US" dirty="0"/>
              <a:t>Make sure you leave room on the page for a title and description.</a:t>
            </a:r>
          </a:p>
          <a:p>
            <a:endParaRPr lang="en-US" dirty="0"/>
          </a:p>
        </p:txBody>
      </p:sp>
      <p:pic>
        <p:nvPicPr>
          <p:cNvPr id="4" name="Picture 3">
            <a:extLst>
              <a:ext uri="{FF2B5EF4-FFF2-40B4-BE49-F238E27FC236}">
                <a16:creationId xmlns:a16="http://schemas.microsoft.com/office/drawing/2014/main" id="{A3E32B1C-C1AE-1A4A-9639-76708241A3AE}"/>
              </a:ext>
            </a:extLst>
          </p:cNvPr>
          <p:cNvPicPr>
            <a:picLocks noChangeAspect="1"/>
          </p:cNvPicPr>
          <p:nvPr/>
        </p:nvPicPr>
        <p:blipFill>
          <a:blip r:embed="rId2"/>
          <a:stretch>
            <a:fillRect/>
          </a:stretch>
        </p:blipFill>
        <p:spPr>
          <a:xfrm>
            <a:off x="6096000" y="273626"/>
            <a:ext cx="5131130" cy="6259979"/>
          </a:xfrm>
          <a:prstGeom prst="rect">
            <a:avLst/>
          </a:prstGeom>
        </p:spPr>
      </p:pic>
    </p:spTree>
    <p:extLst>
      <p:ext uri="{BB962C8B-B14F-4D97-AF65-F5344CB8AC3E}">
        <p14:creationId xmlns:p14="http://schemas.microsoft.com/office/powerpoint/2010/main" val="475850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9406-64E0-FE4C-BF45-74B5210B4ACF}"/>
              </a:ext>
            </a:extLst>
          </p:cNvPr>
          <p:cNvSpPr>
            <a:spLocks noGrp="1"/>
          </p:cNvSpPr>
          <p:nvPr>
            <p:ph type="title"/>
          </p:nvPr>
        </p:nvSpPr>
        <p:spPr/>
        <p:txBody>
          <a:bodyPr/>
          <a:lstStyle/>
          <a:p>
            <a:r>
              <a:rPr lang="en-US" dirty="0"/>
              <a:t>Final Product:</a:t>
            </a:r>
          </a:p>
        </p:txBody>
      </p:sp>
      <p:sp>
        <p:nvSpPr>
          <p:cNvPr id="3" name="Content Placeholder 2">
            <a:extLst>
              <a:ext uri="{FF2B5EF4-FFF2-40B4-BE49-F238E27FC236}">
                <a16:creationId xmlns:a16="http://schemas.microsoft.com/office/drawing/2014/main" id="{C262A3B1-E751-6C44-A27C-8D3C03EDFC7A}"/>
              </a:ext>
            </a:extLst>
          </p:cNvPr>
          <p:cNvSpPr>
            <a:spLocks noGrp="1"/>
          </p:cNvSpPr>
          <p:nvPr>
            <p:ph idx="1"/>
          </p:nvPr>
        </p:nvSpPr>
        <p:spPr>
          <a:xfrm>
            <a:off x="838200" y="1825625"/>
            <a:ext cx="3876304" cy="4351338"/>
          </a:xfrm>
        </p:spPr>
        <p:txBody>
          <a:bodyPr/>
          <a:lstStyle/>
          <a:p>
            <a:r>
              <a:rPr lang="en-US" dirty="0"/>
              <a:t>Your final product should look like a botanical study, except it will be of a common “weed.”</a:t>
            </a:r>
          </a:p>
          <a:p>
            <a:r>
              <a:rPr lang="en-US" dirty="0"/>
              <a:t>Viewers should learn something new by looking at your work.</a:t>
            </a:r>
          </a:p>
        </p:txBody>
      </p:sp>
      <p:pic>
        <p:nvPicPr>
          <p:cNvPr id="4" name="Picture 3">
            <a:extLst>
              <a:ext uri="{FF2B5EF4-FFF2-40B4-BE49-F238E27FC236}">
                <a16:creationId xmlns:a16="http://schemas.microsoft.com/office/drawing/2014/main" id="{02EB017D-A745-E64F-B36D-566413257EF2}"/>
              </a:ext>
            </a:extLst>
          </p:cNvPr>
          <p:cNvPicPr>
            <a:picLocks noChangeAspect="1"/>
          </p:cNvPicPr>
          <p:nvPr/>
        </p:nvPicPr>
        <p:blipFill>
          <a:blip r:embed="rId2"/>
          <a:stretch>
            <a:fillRect/>
          </a:stretch>
        </p:blipFill>
        <p:spPr>
          <a:xfrm>
            <a:off x="6032004" y="262742"/>
            <a:ext cx="4738915" cy="6501560"/>
          </a:xfrm>
          <a:prstGeom prst="rect">
            <a:avLst/>
          </a:prstGeom>
        </p:spPr>
      </p:pic>
    </p:spTree>
    <p:extLst>
      <p:ext uri="{BB962C8B-B14F-4D97-AF65-F5344CB8AC3E}">
        <p14:creationId xmlns:p14="http://schemas.microsoft.com/office/powerpoint/2010/main" val="1632011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83B79-7496-C248-9AD8-EC87186BCEF9}"/>
              </a:ext>
            </a:extLst>
          </p:cNvPr>
          <p:cNvSpPr>
            <a:spLocks noGrp="1"/>
          </p:cNvSpPr>
          <p:nvPr>
            <p:ph type="title"/>
          </p:nvPr>
        </p:nvSpPr>
        <p:spPr/>
        <p:txBody>
          <a:bodyPr/>
          <a:lstStyle/>
          <a:p>
            <a:r>
              <a:rPr lang="en-US" dirty="0"/>
              <a:t>Assessment:</a:t>
            </a:r>
          </a:p>
        </p:txBody>
      </p:sp>
      <p:graphicFrame>
        <p:nvGraphicFramePr>
          <p:cNvPr id="4" name="Content Placeholder 3">
            <a:extLst>
              <a:ext uri="{FF2B5EF4-FFF2-40B4-BE49-F238E27FC236}">
                <a16:creationId xmlns:a16="http://schemas.microsoft.com/office/drawing/2014/main" id="{9FEDA03F-109A-8E43-886C-78CDAE60D666}"/>
              </a:ext>
            </a:extLst>
          </p:cNvPr>
          <p:cNvGraphicFramePr>
            <a:graphicFrameLocks noGrp="1"/>
          </p:cNvGraphicFramePr>
          <p:nvPr>
            <p:ph idx="1"/>
            <p:extLst>
              <p:ext uri="{D42A27DB-BD31-4B8C-83A1-F6EECF244321}">
                <p14:modId xmlns:p14="http://schemas.microsoft.com/office/powerpoint/2010/main" val="3144268348"/>
              </p:ext>
            </p:extLst>
          </p:nvPr>
        </p:nvGraphicFramePr>
        <p:xfrm>
          <a:off x="838200" y="1481241"/>
          <a:ext cx="10515600" cy="493776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3394391777"/>
                    </a:ext>
                  </a:extLst>
                </a:gridCol>
                <a:gridCol w="3505200">
                  <a:extLst>
                    <a:ext uri="{9D8B030D-6E8A-4147-A177-3AD203B41FA5}">
                      <a16:colId xmlns:a16="http://schemas.microsoft.com/office/drawing/2014/main" val="1043659467"/>
                    </a:ext>
                  </a:extLst>
                </a:gridCol>
                <a:gridCol w="3505200">
                  <a:extLst>
                    <a:ext uri="{9D8B030D-6E8A-4147-A177-3AD203B41FA5}">
                      <a16:colId xmlns:a16="http://schemas.microsoft.com/office/drawing/2014/main" val="1002251162"/>
                    </a:ext>
                  </a:extLst>
                </a:gridCol>
              </a:tblGrid>
              <a:tr h="370840">
                <a:tc>
                  <a:txBody>
                    <a:bodyPr/>
                    <a:lstStyle/>
                    <a:p>
                      <a:pPr algn="ctr"/>
                      <a:r>
                        <a:rPr lang="en-US" dirty="0"/>
                        <a:t>Minimally Meeting Expectations </a:t>
                      </a:r>
                    </a:p>
                    <a:p>
                      <a:pPr algn="ctr"/>
                      <a:r>
                        <a:rPr lang="en-US" dirty="0"/>
                        <a:t>(C – Range)</a:t>
                      </a:r>
                    </a:p>
                  </a:txBody>
                  <a:tcPr/>
                </a:tc>
                <a:tc>
                  <a:txBody>
                    <a:bodyPr/>
                    <a:lstStyle/>
                    <a:p>
                      <a:pPr algn="ctr"/>
                      <a:r>
                        <a:rPr lang="en-US" dirty="0"/>
                        <a:t>Meeting Expectations (B-Range)</a:t>
                      </a:r>
                    </a:p>
                  </a:txBody>
                  <a:tcPr/>
                </a:tc>
                <a:tc>
                  <a:txBody>
                    <a:bodyPr/>
                    <a:lstStyle/>
                    <a:p>
                      <a:pPr algn="ctr"/>
                      <a:r>
                        <a:rPr lang="en-US" dirty="0"/>
                        <a:t>Exceeding Expectations (A-Range)</a:t>
                      </a:r>
                    </a:p>
                  </a:txBody>
                  <a:tcPr/>
                </a:tc>
                <a:extLst>
                  <a:ext uri="{0D108BD9-81ED-4DB2-BD59-A6C34878D82A}">
                    <a16:rowId xmlns:a16="http://schemas.microsoft.com/office/drawing/2014/main" val="1039168762"/>
                  </a:ext>
                </a:extLst>
              </a:tr>
              <a:tr h="370840">
                <a:tc>
                  <a:txBody>
                    <a:bodyPr/>
                    <a:lstStyle/>
                    <a:p>
                      <a:endParaRPr lang="en-US"/>
                    </a:p>
                  </a:txBody>
                  <a:tcPr/>
                </a:tc>
                <a:tc>
                  <a:txBody>
                    <a:bodyPr/>
                    <a:lstStyle/>
                    <a:p>
                      <a:r>
                        <a:rPr lang="en-US" dirty="0"/>
                        <a:t>Technical Skill:</a:t>
                      </a:r>
                    </a:p>
                    <a:p>
                      <a:pPr marL="285750" indent="-285750">
                        <a:buFont typeface="Arial" panose="020B0604020202020204" pitchFamily="34" charset="0"/>
                        <a:buChar char="•"/>
                      </a:pPr>
                      <a:r>
                        <a:rPr lang="en-US" dirty="0"/>
                        <a:t>A good range of value from very dark to very light.</a:t>
                      </a:r>
                    </a:p>
                    <a:p>
                      <a:pPr marL="285750" indent="-285750">
                        <a:buFont typeface="Arial" panose="020B0604020202020204" pitchFamily="34" charset="0"/>
                        <a:buChar char="•"/>
                      </a:pPr>
                      <a:r>
                        <a:rPr lang="en-US" dirty="0"/>
                        <a:t>A strong likeness of the plant studied.</a:t>
                      </a:r>
                    </a:p>
                    <a:p>
                      <a:pPr marL="285750" indent="-285750">
                        <a:buFont typeface="Arial" panose="020B0604020202020204" pitchFamily="34" charset="0"/>
                        <a:buChar char="•"/>
                      </a:pPr>
                      <a:r>
                        <a:rPr lang="en-US" dirty="0"/>
                        <a:t>Drawing is arranged in an interesting and satisfying manner on the page.</a:t>
                      </a:r>
                    </a:p>
                    <a:p>
                      <a:endParaRPr lang="en-US" dirty="0"/>
                    </a:p>
                  </a:txBody>
                  <a:tcPr/>
                </a:tc>
                <a:tc>
                  <a:txBody>
                    <a:bodyPr/>
                    <a:lstStyle/>
                    <a:p>
                      <a:endParaRPr lang="en-US"/>
                    </a:p>
                  </a:txBody>
                  <a:tcPr/>
                </a:tc>
                <a:extLst>
                  <a:ext uri="{0D108BD9-81ED-4DB2-BD59-A6C34878D82A}">
                    <a16:rowId xmlns:a16="http://schemas.microsoft.com/office/drawing/2014/main" val="3004362020"/>
                  </a:ext>
                </a:extLst>
              </a:tr>
              <a:tr h="370840">
                <a:tc>
                  <a:txBody>
                    <a:bodyPr/>
                    <a:lstStyle/>
                    <a:p>
                      <a:endParaRPr lang="en-US"/>
                    </a:p>
                  </a:txBody>
                  <a:tcPr/>
                </a:tc>
                <a:tc>
                  <a:txBody>
                    <a:bodyPr/>
                    <a:lstStyle/>
                    <a:p>
                      <a:r>
                        <a:rPr lang="en-US" dirty="0"/>
                        <a:t>Concept:</a:t>
                      </a:r>
                    </a:p>
                    <a:p>
                      <a:pPr marL="285750" indent="-285750">
                        <a:buFont typeface="Arial" panose="020B0604020202020204" pitchFamily="34" charset="0"/>
                        <a:buChar char="•"/>
                      </a:pPr>
                      <a:r>
                        <a:rPr lang="en-US" dirty="0"/>
                        <a:t>A local “weed” is used </a:t>
                      </a:r>
                    </a:p>
                    <a:p>
                      <a:pPr marL="285750" indent="-285750">
                        <a:buFont typeface="Arial" panose="020B0604020202020204" pitchFamily="34" charset="0"/>
                        <a:buChar char="•"/>
                      </a:pPr>
                      <a:r>
                        <a:rPr lang="en-US" dirty="0"/>
                        <a:t>Title and description neat and add to the image.</a:t>
                      </a:r>
                    </a:p>
                    <a:p>
                      <a:pPr marL="285750" indent="-285750">
                        <a:buFont typeface="Arial" panose="020B0604020202020204" pitchFamily="34" charset="0"/>
                        <a:buChar char="•"/>
                      </a:pPr>
                      <a:r>
                        <a:rPr lang="en-US" dirty="0"/>
                        <a:t>Information is new or interesting.</a:t>
                      </a:r>
                    </a:p>
                  </a:txBody>
                  <a:tcPr/>
                </a:tc>
                <a:tc>
                  <a:txBody>
                    <a:bodyPr/>
                    <a:lstStyle/>
                    <a:p>
                      <a:endParaRPr lang="en-US" dirty="0"/>
                    </a:p>
                  </a:txBody>
                  <a:tcPr/>
                </a:tc>
                <a:extLst>
                  <a:ext uri="{0D108BD9-81ED-4DB2-BD59-A6C34878D82A}">
                    <a16:rowId xmlns:a16="http://schemas.microsoft.com/office/drawing/2014/main" val="426243854"/>
                  </a:ext>
                </a:extLst>
              </a:tr>
            </a:tbl>
          </a:graphicData>
        </a:graphic>
      </p:graphicFrame>
    </p:spTree>
    <p:extLst>
      <p:ext uri="{BB962C8B-B14F-4D97-AF65-F5344CB8AC3E}">
        <p14:creationId xmlns:p14="http://schemas.microsoft.com/office/powerpoint/2010/main" val="31072333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TotalTime>
  <Words>403</Words>
  <Application>Microsoft Macintosh PowerPoint</Application>
  <PresentationFormat>Widescreen</PresentationFormat>
  <Paragraphs>46</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Weeds Weeds Weeds</vt:lpstr>
      <vt:lpstr>Assignment</vt:lpstr>
      <vt:lpstr>Assignment:</vt:lpstr>
      <vt:lpstr>Assignment:</vt:lpstr>
      <vt:lpstr>Assignment:</vt:lpstr>
      <vt:lpstr>Assignment:</vt:lpstr>
      <vt:lpstr>Assignment:</vt:lpstr>
      <vt:lpstr>Final Product:</vt:lpstr>
      <vt:lpstr>Assessment:</vt:lpstr>
      <vt:lpstr>Timeline for Day 1/2 Classes: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Weeds Weeds Weeds</dc:title>
  <dc:creator>Microsoft Office User</dc:creator>
  <cp:lastModifiedBy>Microsoft Office User</cp:lastModifiedBy>
  <cp:revision>8</cp:revision>
  <dcterms:created xsi:type="dcterms:W3CDTF">2019-09-05T22:51:54Z</dcterms:created>
  <dcterms:modified xsi:type="dcterms:W3CDTF">2019-09-06T05:59:58Z</dcterms:modified>
</cp:coreProperties>
</file>